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9.xml.rels" ContentType="application/vnd.openxmlformats-package.relationships+xml"/>
  <Override PartName="/ppt/slideMasters/_rels/slideMaster12.xml.rels" ContentType="application/vnd.openxmlformats-package.relationships+xml"/>
  <Override PartName="/ppt/slideMasters/_rels/slideMaster48.xml.rels" ContentType="application/vnd.openxmlformats-package.relationships+xml"/>
  <Override PartName="/ppt/slideMasters/_rels/slideMaster11.xml.rels" ContentType="application/vnd.openxmlformats-package.relationships+xml"/>
  <Override PartName="/ppt/slideMasters/_rels/slideMaster47.xml.rels" ContentType="application/vnd.openxmlformats-package.relationships+xml"/>
  <Override PartName="/ppt/slideMasters/_rels/slideMaster10.xml.rels" ContentType="application/vnd.openxmlformats-package.relationships+xml"/>
  <Override PartName="/ppt/slideMasters/_rels/slideMaster46.xml.rels" ContentType="application/vnd.openxmlformats-package.relationships+xml"/>
  <Override PartName="/ppt/slideMasters/_rels/slideMaster45.xml.rels" ContentType="application/vnd.openxmlformats-package.relationships+xml"/>
  <Override PartName="/ppt/slideMasters/_rels/slideMaster27.xml.rels" ContentType="application/vnd.openxmlformats-package.relationships+xml"/>
  <Override PartName="/ppt/slideMasters/_rels/slideMaster13.xml.rels" ContentType="application/vnd.openxmlformats-package.relationships+xml"/>
  <Override PartName="/ppt/slideMasters/_rels/slideMaster26.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14.xml.rels" ContentType="application/vnd.openxmlformats-package.relationships+xml"/>
  <Override PartName="/ppt/slideMasters/_rels/slideMaster44.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15.xml.rels" ContentType="application/vnd.openxmlformats-package.relationships+xml"/>
  <Override PartName="/ppt/slideMasters/_rels/slideMaster80.xml.rels" ContentType="application/vnd.openxmlformats-package.relationships+xml"/>
  <Override PartName="/ppt/slideMasters/_rels/slideMaster16.xml.rels" ContentType="application/vnd.openxmlformats-package.relationships+xml"/>
  <Override PartName="/ppt/slideMasters/_rels/slideMaster81.xml.rels" ContentType="application/vnd.openxmlformats-package.relationships+xml"/>
  <Override PartName="/ppt/slideMasters/_rels/slideMaster17.xml.rels" ContentType="application/vnd.openxmlformats-package.relationships+xml"/>
  <Override PartName="/ppt/slideMasters/_rels/slideMaster82.xml.rels" ContentType="application/vnd.openxmlformats-package.relationships+xml"/>
  <Override PartName="/ppt/slideMasters/_rels/slideMaster83.xml.rels" ContentType="application/vnd.openxmlformats-package.relationships+xml"/>
  <Override PartName="/ppt/slideMasters/_rels/slideMaster18.xml.rels" ContentType="application/vnd.openxmlformats-package.relationships+xml"/>
  <Override PartName="/ppt/slideMasters/_rels/slideMaster22.xml.rels" ContentType="application/vnd.openxmlformats-package.relationships+xml"/>
  <Override PartName="/ppt/slideMasters/_rels/slideMaster59.xml.rels" ContentType="application/vnd.openxmlformats-package.relationships+xml"/>
  <Override PartName="/ppt/slideMasters/_rels/slideMaster60.xml.rels" ContentType="application/vnd.openxmlformats-package.relationships+xml"/>
  <Override PartName="/ppt/slideMasters/_rels/slideMaster23.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61.xml.rels" ContentType="application/vnd.openxmlformats-package.relationships+xml"/>
  <Override PartName="/ppt/slideMasters/_rels/slideMaster68.xml.rels" ContentType="application/vnd.openxmlformats-package.relationships+xml"/>
  <Override PartName="/ppt/slideMasters/_rels/slideMaster69.xml.rels" ContentType="application/vnd.openxmlformats-package.relationships+xml"/>
  <Override PartName="/ppt/slideMasters/_rels/slideMaster19.xml.rels" ContentType="application/vnd.openxmlformats-package.relationships+xml"/>
  <Override PartName="/ppt/slideMasters/_rels/slideMaster84.xml.rels" ContentType="application/vnd.openxmlformats-package.relationships+xml"/>
  <Override PartName="/ppt/slideMasters/_rels/slideMaster1.xml.rels" ContentType="application/vnd.openxmlformats-package.relationships+xml"/>
  <Override PartName="/ppt/slideMasters/_rels/slideMaster73.xml.rels" ContentType="application/vnd.openxmlformats-package.relationships+xml"/>
  <Override PartName="/ppt/slideMasters/_rels/slideMaster37.xml.rels" ContentType="application/vnd.openxmlformats-package.relationships+xml"/>
  <Override PartName="/ppt/slideMasters/_rels/slideMaster56.xml.rels" ContentType="application/vnd.openxmlformats-package.relationships+xml"/>
  <Override PartName="/ppt/slideMasters/_rels/slideMaster55.xml.rels" ContentType="application/vnd.openxmlformats-package.relationships+xml"/>
  <Override PartName="/ppt/slideMasters/_rels/slideMaster43.xml.rels" ContentType="application/vnd.openxmlformats-package.relationships+xml"/>
  <Override PartName="/ppt/slideMasters/_rels/slideMaster54.xml.rels" ContentType="application/vnd.openxmlformats-package.relationships+xml"/>
  <Override PartName="/ppt/slideMasters/_rels/slideMaster42.xml.rels" ContentType="application/vnd.openxmlformats-package.relationships+xml"/>
  <Override PartName="/ppt/slideMasters/_rels/slideMaster79.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77.xml.rels" ContentType="application/vnd.openxmlformats-package.relationships+xml"/>
  <Override PartName="/ppt/slideMasters/_rels/slideMaster53.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76.xml.rels" ContentType="application/vnd.openxmlformats-package.relationships+xml"/>
  <Override PartName="/ppt/slideMasters/_rels/slideMaster52.xml.rels" ContentType="application/vnd.openxmlformats-package.relationships+xml"/>
  <Override PartName="/ppt/slideMasters/_rels/slideMaster51.xml.rels" ContentType="application/vnd.openxmlformats-package.relationships+xml"/>
  <Override PartName="/ppt/slideMasters/_rels/slideMaster2.xml.rels" ContentType="application/vnd.openxmlformats-package.relationships+xml"/>
  <Override PartName="/ppt/slideMasters/_rels/slideMaster74.xml.rels" ContentType="application/vnd.openxmlformats-package.relationships+xml"/>
  <Override PartName="/ppt/slideMasters/_rels/slideMaster50.xml.rels" ContentType="application/vnd.openxmlformats-package.relationships+xml"/>
  <Override PartName="/ppt/slideMasters/_rels/slideMaster41.xml.rels" ContentType="application/vnd.openxmlformats-package.relationships+xml"/>
  <Override PartName="/ppt/slideMasters/_rels/slideMaster78.xml.rels" ContentType="application/vnd.openxmlformats-package.relationships+xml"/>
  <Override PartName="/ppt/slideMasters/_rels/slideMaster39.xml.rels" ContentType="application/vnd.openxmlformats-package.relationships+xml"/>
  <Override PartName="/ppt/slideMasters/_rels/slideMaster38.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62.xml.rels" ContentType="application/vnd.openxmlformats-package.relationships+xml"/>
  <Override PartName="/ppt/slideMasters/_rels/slideMaster63.xml.rels" ContentType="application/vnd.openxmlformats-package.relationships+xml"/>
  <Override PartName="/ppt/slideMasters/_rels/slideMaster64.xml.rels" ContentType="application/vnd.openxmlformats-package.relationships+xml"/>
  <Override PartName="/ppt/slideMasters/_rels/slideMaster65.xml.rels" ContentType="application/vnd.openxmlformats-package.relationships+xml"/>
  <Override PartName="/ppt/slideMasters/_rels/slideMaster66.xml.rels" ContentType="application/vnd.openxmlformats-package.relationships+xml"/>
  <Override PartName="/ppt/slideMasters/_rels/slideMaster7.xml.rels" ContentType="application/vnd.openxmlformats-package.relationships+xml"/>
  <Override PartName="/ppt/slideMasters/_rels/slideMaster34.xml.rels" ContentType="application/vnd.openxmlformats-package.relationships+xml"/>
  <Override PartName="/ppt/slideMasters/_rels/slideMaster67.xml.rels" ContentType="application/vnd.openxmlformats-package.relationships+xml"/>
  <Override PartName="/ppt/slideMasters/_rels/slideMaster30.xml.rels" ContentType="application/vnd.openxmlformats-package.relationships+xml"/>
  <Override PartName="/ppt/slideMasters/_rels/slideMaster3.xml.rels" ContentType="application/vnd.openxmlformats-package.relationships+xml"/>
  <Override PartName="/ppt/slideMasters/_rels/slideMaster75.xml.rels" ContentType="application/vnd.openxmlformats-package.relationships+xml"/>
  <Override PartName="/ppt/slideMasters/_rels/slideMaster6.xml.rels" ContentType="application/vnd.openxmlformats-package.relationships+xml"/>
  <Override PartName="/ppt/slideMasters/_rels/slideMaster33.xml.rels" ContentType="application/vnd.openxmlformats-package.relationships+xml"/>
  <Override PartName="/ppt/slideMasters/_rels/slideMaster72.xml.rels" ContentType="application/vnd.openxmlformats-package.relationships+xml"/>
  <Override PartName="/ppt/slideMasters/_rels/slideMaster71.xml.rels" ContentType="application/vnd.openxmlformats-package.relationships+xml"/>
  <Override PartName="/ppt/slideMasters/_rels/slideMaster29.xml.rels" ContentType="application/vnd.openxmlformats-package.relationships+xml"/>
  <Override PartName="/ppt/slideMasters/_rels/slideMaster70.xml.rels" ContentType="application/vnd.openxmlformats-package.relationships+xml"/>
  <Override PartName="/ppt/slideMasters/_rels/slideMaster28.xml.rels" ContentType="application/vnd.openxmlformats-package.relationships+xml"/>
  <Override PartName="/ppt/slideMasters/_rels/slideMaster20.xml.rels" ContentType="application/vnd.openxmlformats-package.relationships+xml"/>
  <Override PartName="/ppt/slideMasters/_rels/slideMaster57.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54.xml" ContentType="application/vnd.openxmlformats-officedocument.presentationml.slideMaster+xml"/>
  <Override PartName="/ppt/slideMasters/slideMaster53.xml" ContentType="application/vnd.openxmlformats-officedocument.presentationml.slideMaster+xml"/>
  <Override PartName="/ppt/slideMasters/slideMaster52.xml" ContentType="application/vnd.openxmlformats-officedocument.presentationml.slideMaster+xml"/>
  <Override PartName="/ppt/slideMasters/slideMaster51.xml" ContentType="application/vnd.openxmlformats-officedocument.presentationml.slideMaster+xml"/>
  <Override PartName="/ppt/slideMasters/slideMaster50.xml" ContentType="application/vnd.openxmlformats-officedocument.presentationml.slideMaster+xml"/>
  <Override PartName="/ppt/slideMasters/slideMaster43.xml" ContentType="application/vnd.openxmlformats-officedocument.presentationml.slideMaster+xml"/>
  <Override PartName="/ppt/slideMasters/slideMaster42.xml" ContentType="application/vnd.openxmlformats-officedocument.presentationml.slideMaster+xml"/>
  <Override PartName="/ppt/slideMasters/slideMaster41.xml" ContentType="application/vnd.openxmlformats-officedocument.presentationml.slideMaster+xml"/>
  <Override PartName="/ppt/slideMasters/slideMaster40.xml" ContentType="application/vnd.openxmlformats-officedocument.presentationml.slideMaster+xml"/>
  <Override PartName="/ppt/slideMasters/slideMaster39.xml" ContentType="application/vnd.openxmlformats-officedocument.presentationml.slideMaster+xml"/>
  <Override PartName="/ppt/slideMasters/slideMaster5.xml" ContentType="application/vnd.openxmlformats-officedocument.presentationml.slideMaster+xml"/>
  <Override PartName="/ppt/slideMasters/slideMaster38.xml" ContentType="application/vnd.openxmlformats-officedocument.presentationml.slideMaster+xml"/>
  <Override PartName="/ppt/slideMasters/slideMaster4.xml" ContentType="application/vnd.openxmlformats-officedocument.presentationml.slideMaster+xml"/>
  <Override PartName="/ppt/slideMasters/slideMaster37.xml" ContentType="application/vnd.openxmlformats-officedocument.presentationml.slideMaster+xml"/>
  <Override PartName="/ppt/slideMasters/slideMaster3.xml" ContentType="application/vnd.openxmlformats-officedocument.presentationml.slideMaster+xml"/>
  <Override PartName="/ppt/slideMasters/slideMaster36.xml" ContentType="application/vnd.openxmlformats-officedocument.presentationml.slideMaster+xml"/>
  <Override PartName="/ppt/slideMasters/slideMaster2.xml" ContentType="application/vnd.openxmlformats-officedocument.presentationml.slideMaster+xml"/>
  <Override PartName="/ppt/slideMasters/slideMaster35.xml" ContentType="application/vnd.openxmlformats-officedocument.presentationml.slideMaster+xml"/>
  <Override PartName="/ppt/slideMasters/slideMaster1.xml" ContentType="application/vnd.openxmlformats-officedocument.presentationml.slideMaster+xml"/>
  <Override PartName="/ppt/slideMasters/slideMaster34.xml" ContentType="application/vnd.openxmlformats-officedocument.presentationml.slideMaster+xml"/>
  <Override PartName="/ppt/slideMasters/slideMaster33.xml" ContentType="application/vnd.openxmlformats-officedocument.presentationml.slideMaster+xml"/>
  <Override PartName="/ppt/slideMasters/slideMaster32.xml" ContentType="application/vnd.openxmlformats-officedocument.presentationml.slideMaster+xml"/>
  <Override PartName="/ppt/slideMasters/slideMaster31.xml" ContentType="application/vnd.openxmlformats-officedocument.presentationml.slideMaster+xml"/>
  <Override PartName="/ppt/slideMasters/slideMaster84.xml" ContentType="application/vnd.openxmlformats-officedocument.presentationml.slideMaster+xml"/>
  <Override PartName="/ppt/slideMasters/slideMaster19.xml" ContentType="application/vnd.openxmlformats-officedocument.presentationml.slideMaster+xml"/>
  <Override PartName="/ppt/slideMasters/slideMaster61.xml" ContentType="application/vnd.openxmlformats-officedocument.presentationml.slideMaster+xml"/>
  <Override PartName="/ppt/slideMasters/slideMaster21.xml" ContentType="application/vnd.openxmlformats-officedocument.presentationml.slideMaster+xml"/>
  <Override PartName="/ppt/slideMasters/slideMaster58.xml" ContentType="application/vnd.openxmlformats-officedocument.presentationml.slideMaster+xml"/>
  <Override PartName="/ppt/slideMasters/slideMaster22.xml" ContentType="application/vnd.openxmlformats-officedocument.presentationml.slideMaster+xml"/>
  <Override PartName="/ppt/slideMasters/slideMaster59.xml" ContentType="application/vnd.openxmlformats-officedocument.presentationml.slideMaster+xml"/>
  <Override PartName="/ppt/slideMasters/slideMaster23.xml" ContentType="application/vnd.openxmlformats-officedocument.presentationml.slideMaster+xml"/>
  <Override PartName="/ppt/slideMasters/slideMaster60.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9.xml" ContentType="application/vnd.openxmlformats-officedocument.presentationml.slideMaster+xml"/>
  <Override PartName="/ppt/slideMasters/slideMaster67.xml" ContentType="application/vnd.openxmlformats-officedocument.presentationml.slideMaster+xml"/>
  <Override PartName="/ppt/slideMasters/slideMaster30.xml" ContentType="application/vnd.openxmlformats-officedocument.presentationml.slideMaster+xml"/>
  <Override PartName="/ppt/slideMasters/slideMaster78.xml" ContentType="application/vnd.openxmlformats-officedocument.presentationml.slideMaster+xml"/>
  <Override PartName="/ppt/slideMasters/slideMaster77.xml" ContentType="application/vnd.openxmlformats-officedocument.presentationml.slideMaster+xml"/>
  <Override PartName="/ppt/slideMasters/slideMaster76.xml" ContentType="application/vnd.openxmlformats-officedocument.presentationml.slideMaster+xml"/>
  <Override PartName="/ppt/slideMasters/slideMaster75.xml" ContentType="application/vnd.openxmlformats-officedocument.presentationml.slideMaster+xml"/>
  <Override PartName="/ppt/slideMasters/slideMaster74.xml" ContentType="application/vnd.openxmlformats-officedocument.presentationml.slideMaster+xml"/>
  <Override PartName="/ppt/slideMasters/slideMaster73.xml" ContentType="application/vnd.openxmlformats-officedocument.presentationml.slideMaster+xml"/>
  <Override PartName="/ppt/slideMasters/slideMaster72.xml" ContentType="application/vnd.openxmlformats-officedocument.presentationml.slideMaster+xml"/>
  <Override PartName="/ppt/slideMasters/slideMaster71.xml" ContentType="application/vnd.openxmlformats-officedocument.presentationml.slideMaster+xml"/>
  <Override PartName="/ppt/slideMasters/slideMaster29.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28.xml" ContentType="application/vnd.openxmlformats-officedocument.presentationml.slideMaster+xml"/>
  <Override PartName="/ppt/slideMasters/slideMaster68.xml" ContentType="application/vnd.openxmlformats-officedocument.presentationml.slideMaster+xml"/>
  <Override PartName="/ppt/slideMasters/slideMaster20.xml" ContentType="application/vnd.openxmlformats-officedocument.presentationml.slideMaster+xml"/>
  <Override PartName="/ppt/slideMasters/slideMaster57.xml" ContentType="application/vnd.openxmlformats-officedocument.presentationml.slideMaster+xml"/>
  <Override PartName="/ppt/slideMasters/slideMaster18.xml" ContentType="application/vnd.openxmlformats-officedocument.presentationml.slideMaster+xml"/>
  <Override PartName="/ppt/slideMasters/slideMaster83.xml" ContentType="application/vnd.openxmlformats-officedocument.presentationml.slideMaster+xml"/>
  <Override PartName="/ppt/slideMasters/slideMaster82.xml" ContentType="application/vnd.openxmlformats-officedocument.presentationml.slideMaster+xml"/>
  <Override PartName="/ppt/slideMasters/slideMaster17.xml" ContentType="application/vnd.openxmlformats-officedocument.presentationml.slideMaster+xml"/>
  <Override PartName="/ppt/slideMasters/slideMaster81.xml" ContentType="application/vnd.openxmlformats-officedocument.presentationml.slideMaster+xml"/>
  <Override PartName="/ppt/slideMasters/slideMaster16.xml" ContentType="application/vnd.openxmlformats-officedocument.presentationml.slideMaster+xml"/>
  <Override PartName="/ppt/slideMasters/slideMaster80.xml" ContentType="application/vnd.openxmlformats-officedocument.presentationml.slideMaster+xml"/>
  <Override PartName="/ppt/slideMasters/slideMaster15.xml" ContentType="application/vnd.openxmlformats-officedocument.presentationml.slideMaster+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26.xml" ContentType="application/vnd.openxmlformats-officedocument.presentationml.slideMaster+xml"/>
  <Override PartName="/ppt/slideMasters/slideMaster44.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27.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10.xml" ContentType="application/vnd.openxmlformats-officedocument.presentationml.slideMaster+xml"/>
  <Override PartName="/ppt/slideMasters/slideMaster47.xml" ContentType="application/vnd.openxmlformats-officedocument.presentationml.slideMaster+xml"/>
  <Override PartName="/ppt/slideMasters/slideMaster11.xml" ContentType="application/vnd.openxmlformats-officedocument.presentationml.slideMaster+xml"/>
  <Override PartName="/ppt/slideMasters/slideMaster48.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9.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54.xml" ContentType="application/vnd.openxmlformats-officedocument.theme+xml"/>
  <Override PartName="/ppt/theme/theme53.xml" ContentType="application/vnd.openxmlformats-officedocument.theme+xml"/>
  <Override PartName="/ppt/theme/theme52.xml" ContentType="application/vnd.openxmlformats-officedocument.theme+xml"/>
  <Override PartName="/ppt/theme/theme51.xml" ContentType="application/vnd.openxmlformats-officedocument.theme+xml"/>
  <Override PartName="/ppt/theme/theme50.xml" ContentType="application/vnd.openxmlformats-officedocument.theme+xml"/>
  <Override PartName="/ppt/theme/theme46.xml" ContentType="application/vnd.openxmlformats-officedocument.theme+xml"/>
  <Override PartName="/ppt/theme/theme45.xml" ContentType="application/vnd.openxmlformats-officedocument.theme+xml"/>
  <Override PartName="/ppt/theme/theme44.xml" ContentType="application/vnd.openxmlformats-officedocument.theme+xml"/>
  <Override PartName="/ppt/theme/theme43.xml" ContentType="application/vnd.openxmlformats-officedocument.theme+xml"/>
  <Override PartName="/ppt/theme/theme42.xml" ContentType="application/vnd.openxmlformats-officedocument.theme+xml"/>
  <Override PartName="/ppt/theme/theme41.xml" ContentType="application/vnd.openxmlformats-officedocument.theme+xml"/>
  <Override PartName="/ppt/theme/theme40.xml" ContentType="application/vnd.openxmlformats-officedocument.theme+xml"/>
  <Override PartName="/ppt/theme/theme39.xml" ContentType="application/vnd.openxmlformats-officedocument.theme+xml"/>
  <Override PartName="/ppt/theme/theme38.xml" ContentType="application/vnd.openxmlformats-officedocument.theme+xml"/>
  <Override PartName="/ppt/theme/theme37.xml" ContentType="application/vnd.openxmlformats-officedocument.theme+xml"/>
  <Override PartName="/ppt/theme/theme47.xml" ContentType="application/vnd.openxmlformats-officedocument.theme+xml"/>
  <Override PartName="/ppt/theme/theme10.xml" ContentType="application/vnd.openxmlformats-officedocument.theme+xml"/>
  <Override PartName="/ppt/theme/theme36.xml" ContentType="application/vnd.openxmlformats-officedocument.theme+xml"/>
  <Override PartName="/ppt/theme/theme9.xml" ContentType="application/vnd.openxmlformats-officedocument.theme+xml"/>
  <Override PartName="/ppt/theme/theme35.xml" ContentType="application/vnd.openxmlformats-officedocument.theme+xml"/>
  <Override PartName="/ppt/theme/theme8.xml" ContentType="application/vnd.openxmlformats-officedocument.theme+xml"/>
  <Override PartName="/ppt/theme/theme34.xml" ContentType="application/vnd.openxmlformats-officedocument.theme+xml"/>
  <Override PartName="/ppt/theme/theme7.xml" ContentType="application/vnd.openxmlformats-officedocument.theme+xml"/>
  <Override PartName="/ppt/theme/theme84.xml" ContentType="application/vnd.openxmlformats-officedocument.theme+xml"/>
  <Override PartName="/ppt/theme/theme19.xml" ContentType="application/vnd.openxmlformats-officedocument.theme+xml"/>
  <Override PartName="/ppt/theme/theme61.xml" ContentType="application/vnd.openxmlformats-officedocument.theme+xml"/>
  <Override PartName="/ppt/theme/theme21.xml" ContentType="application/vnd.openxmlformats-officedocument.theme+xml"/>
  <Override PartName="/ppt/theme/theme58.xml" ContentType="application/vnd.openxmlformats-officedocument.theme+xml"/>
  <Override PartName="/ppt/theme/theme22.xml" ContentType="application/vnd.openxmlformats-officedocument.theme+xml"/>
  <Override PartName="/ppt/theme/theme59.xml" ContentType="application/vnd.openxmlformats-officedocument.theme+xml"/>
  <Override PartName="/ppt/theme/theme23.xml" ContentType="application/vnd.openxmlformats-officedocument.theme+xml"/>
  <Override PartName="/ppt/theme/theme60.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9.xml" ContentType="application/vnd.openxmlformats-officedocument.theme+xml"/>
  <Override PartName="/ppt/theme/theme67.xml" ContentType="application/vnd.openxmlformats-officedocument.theme+xml"/>
  <Override PartName="/ppt/theme/theme30.xml" ContentType="application/vnd.openxmlformats-officedocument.theme+xml"/>
  <Override PartName="/ppt/theme/theme78.xml" ContentType="application/vnd.openxmlformats-officedocument.theme+xml"/>
  <Override PartName="/ppt/theme/theme77.xml" ContentType="application/vnd.openxmlformats-officedocument.theme+xml"/>
  <Override PartName="/ppt/theme/theme76.xml" ContentType="application/vnd.openxmlformats-officedocument.theme+xml"/>
  <Override PartName="/ppt/theme/theme75.xml" ContentType="application/vnd.openxmlformats-officedocument.theme+xml"/>
  <Override PartName="/ppt/theme/theme74.xml" ContentType="application/vnd.openxmlformats-officedocument.theme+xml"/>
  <Override PartName="/ppt/theme/theme73.xml" ContentType="application/vnd.openxmlformats-officedocument.theme+xml"/>
  <Override PartName="/ppt/theme/theme72.xml" ContentType="application/vnd.openxmlformats-officedocument.theme+xml"/>
  <Override PartName="/ppt/theme/theme71.xml" ContentType="application/vnd.openxmlformats-officedocument.theme+xml"/>
  <Override PartName="/ppt/theme/theme69.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70.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68.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20.xml" ContentType="application/vnd.openxmlformats-officedocument.theme+xml"/>
  <Override PartName="/ppt/theme/theme57.xml" ContentType="application/vnd.openxmlformats-officedocument.theme+xml"/>
  <Override PartName="/ppt/theme/theme18.xml" ContentType="application/vnd.openxmlformats-officedocument.theme+xml"/>
  <Override PartName="/ppt/theme/theme83.xml" ContentType="application/vnd.openxmlformats-officedocument.theme+xml"/>
  <Override PartName="/ppt/theme/theme82.xml" ContentType="application/vnd.openxmlformats-officedocument.theme+xml"/>
  <Override PartName="/ppt/theme/theme17.xml" ContentType="application/vnd.openxmlformats-officedocument.theme+xml"/>
  <Override PartName="/ppt/theme/theme81.xml" ContentType="application/vnd.openxmlformats-officedocument.theme+xml"/>
  <Override PartName="/ppt/theme/theme16.xml" ContentType="application/vnd.openxmlformats-officedocument.theme+xml"/>
  <Override PartName="/ppt/theme/theme80.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13.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jpeg" ContentType="image/jpeg"/>
  <Override PartName="/ppt/media/image4.png" ContentType="image/png"/>
  <Override PartName="/ppt/media/image5.png" ContentType="image/png"/>
  <Override PartName="/ppt/media/image6.png" ContentType="image/png"/>
  <Override PartName="/ppt/media/image7.jpeg" ContentType="image/jpeg"/>
  <Override PartName="/ppt/media/image8.png" ContentType="image/png"/>
  <Override PartName="/ppt/media/image12.png" ContentType="image/png"/>
  <Override PartName="/ppt/media/image9.jpeg" ContentType="image/jpeg"/>
  <Override PartName="/ppt/media/image10.jpeg" ContentType="image/jpeg"/>
  <Override PartName="/ppt/media/image11.jpeg" ContentType="image/jpeg"/>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27.xml.rels" ContentType="application/vnd.openxmlformats-package.relationships+xml"/>
  <Override PartName="/ppt/slideLayouts/_rels/slideLayout7.xml.rels" ContentType="application/vnd.openxmlformats-package.relationships+xml"/>
  <Override PartName="/ppt/slideLayouts/_rels/slideLayout49.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6.xml.rels" ContentType="application/vnd.openxmlformats-package.relationships+xml"/>
  <Override PartName="/ppt/slideLayouts/_rels/slideLayout48.xml.rels" ContentType="application/vnd.openxmlformats-package.relationships+xml"/>
  <Override PartName="/ppt/slideLayouts/_rels/slideLayout11.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60.xml.rels" ContentType="application/vnd.openxmlformats-package.relationships+xml"/>
  <Override PartName="/ppt/slideLayouts/_rels/slideLayout51.xml.rels" ContentType="application/vnd.openxmlformats-package.relationships+xml"/>
  <Override PartName="/ppt/slideLayouts/_rels/slideLayout13.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67.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32.xml.rels" ContentType="application/vnd.openxmlformats-package.relationships+xml"/>
  <Override PartName="/ppt/slideLayouts/_rels/slideLayout69.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56.xml.rels" ContentType="application/vnd.openxmlformats-package.relationships+xml"/>
  <Override PartName="/ppt/slideLayouts/_rels/slideLayout44.xml.rels" ContentType="application/vnd.openxmlformats-package.relationships+xml"/>
  <Override PartName="/ppt/slideLayouts/_rels/slideLayout55.xml.rels" ContentType="application/vnd.openxmlformats-package.relationships+xml"/>
  <Override PartName="/ppt/slideLayouts/_rels/slideLayout43.xml.rels" ContentType="application/vnd.openxmlformats-package.relationships+xml"/>
  <Override PartName="/ppt/slideLayouts/_rels/slideLayout54.xml.rels" ContentType="application/vnd.openxmlformats-package.relationships+xml"/>
  <Override PartName="/ppt/slideLayouts/_rels/slideLayout42.xml.rels" ContentType="application/vnd.openxmlformats-package.relationships+xml"/>
  <Override PartName="/ppt/slideLayouts/_rels/slideLayout79.xml.rels" ContentType="application/vnd.openxmlformats-package.relationships+xml"/>
  <Override PartName="/ppt/slideLayouts/_rels/slideLayout53.xml.rels" ContentType="application/vnd.openxmlformats-package.relationships+xml"/>
  <Override PartName="/ppt/slideLayouts/_rels/slideLayout41.xml.rels" ContentType="application/vnd.openxmlformats-package.relationships+xml"/>
  <Override PartName="/ppt/slideLayouts/_rels/slideLayout78.xml.rels" ContentType="application/vnd.openxmlformats-package.relationships+xml"/>
  <Override PartName="/ppt/slideLayouts/_rels/slideLayout18.xml.rels" ContentType="application/vnd.openxmlformats-package.relationships+xml"/>
  <Override PartName="/ppt/slideLayouts/_rels/slideLayout83.xml.rels" ContentType="application/vnd.openxmlformats-package.relationships+xml"/>
  <Override PartName="/ppt/slideLayouts/_rels/slideLayout46.xml.rels" ContentType="application/vnd.openxmlformats-package.relationships+xml"/>
  <Override PartName="/ppt/slideLayouts/_rels/slideLayout17.xml.rels" ContentType="application/vnd.openxmlformats-package.relationships+xml"/>
  <Override PartName="/ppt/slideLayouts/_rels/slideLayout82.xml.rels" ContentType="application/vnd.openxmlformats-package.relationships+xml"/>
  <Override PartName="/ppt/slideLayouts/_rels/slideLayout45.xml.rels" ContentType="application/vnd.openxmlformats-package.relationships+xml"/>
  <Override PartName="/ppt/slideLayouts/_rels/slideLayout40.xml.rels" ContentType="application/vnd.openxmlformats-package.relationships+xml"/>
  <Override PartName="/ppt/slideLayouts/_rels/slideLayout77.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84.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70.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39.xml.rels" ContentType="application/vnd.openxmlformats-package.relationships+xml"/>
  <Override PartName="/ppt/slideLayouts/_rels/slideLayout81.xml.rels" ContentType="application/vnd.openxmlformats-package.relationships+xml"/>
  <Override PartName="/ppt/slideLayouts/_rels/slideLayout16.xml.rels" ContentType="application/vnd.openxmlformats-package.relationships+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52.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13.xml" ContentType="application/vnd.openxmlformats-officedocument.presentationml.slideLayout+xml"/>
  <Override PartName="/ppt/slideLayouts/slideLayout51.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2.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3.xml" ContentType="application/vnd.openxmlformats-officedocument.presentationml.slideLayout+xml"/>
  <Override PartName="/ppt/slideLayouts/slideLayout57.xml" ContentType="application/vnd.openxmlformats-officedocument.presentationml.slideLayout+xml"/>
  <Override PartName="/ppt/slideLayouts/slideLayout61.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4.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81.xml" ContentType="application/vnd.openxmlformats-officedocument.presentationml.slideLayout+xml"/>
  <Override PartName="/ppt/slideLayouts/slideLayout16.xml" ContentType="application/vnd.openxmlformats-officedocument.presentationml.slideLayout+xml"/>
  <Override PartName="/ppt/slideLayouts/slideLayout8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0.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s/_rels/slide9.xml.rels" ContentType="application/vnd.openxmlformats-package.relationships+xml"/>
  <Override PartName="/ppt/slides/_rels/slide1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 id="2147483770" r:id="rId63"/>
    <p:sldMasterId id="2147483772" r:id="rId64"/>
    <p:sldMasterId id="2147483774" r:id="rId65"/>
    <p:sldMasterId id="2147483776" r:id="rId66"/>
    <p:sldMasterId id="2147483778" r:id="rId67"/>
    <p:sldMasterId id="2147483780" r:id="rId68"/>
    <p:sldMasterId id="2147483782" r:id="rId69"/>
    <p:sldMasterId id="2147483784" r:id="rId70"/>
    <p:sldMasterId id="2147483786" r:id="rId71"/>
    <p:sldMasterId id="2147483788" r:id="rId72"/>
    <p:sldMasterId id="2147483790" r:id="rId73"/>
    <p:sldMasterId id="2147483792" r:id="rId74"/>
    <p:sldMasterId id="2147483794" r:id="rId75"/>
    <p:sldMasterId id="2147483796" r:id="rId76"/>
    <p:sldMasterId id="2147483798" r:id="rId77"/>
    <p:sldMasterId id="2147483800" r:id="rId78"/>
    <p:sldMasterId id="2147483802" r:id="rId79"/>
    <p:sldMasterId id="2147483804" r:id="rId80"/>
    <p:sldMasterId id="2147483806" r:id="rId81"/>
    <p:sldMasterId id="2147483808" r:id="rId82"/>
    <p:sldMasterId id="2147483810" r:id="rId83"/>
    <p:sldMasterId id="2147483812" r:id="rId84"/>
    <p:sldMasterId id="2147483814" r:id="rId85"/>
  </p:sldMasterIdLst>
  <p:sldIdLst>
    <p:sldId id="256" r:id="rId86"/>
    <p:sldId id="257" r:id="rId87"/>
    <p:sldId id="258" r:id="rId88"/>
    <p:sldId id="259" r:id="rId89"/>
    <p:sldId id="260" r:id="rId90"/>
    <p:sldId id="261" r:id="rId91"/>
    <p:sldId id="262" r:id="rId92"/>
    <p:sldId id="263" r:id="rId93"/>
    <p:sldId id="264" r:id="rId94"/>
    <p:sldId id="265" r:id="rId95"/>
    <p:sldId id="266" r:id="rId96"/>
    <p:sldId id="267" r:id="rId97"/>
    <p:sldId id="268" r:id="rId98"/>
    <p:sldId id="269" r:id="rId99"/>
    <p:sldId id="270" r:id="rId10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slideMaster" Target="slideMasters/slideMaster65.xml"/><Relationship Id="rId67" Type="http://schemas.openxmlformats.org/officeDocument/2006/relationships/slideMaster" Target="slideMasters/slideMaster66.xml"/><Relationship Id="rId68" Type="http://schemas.openxmlformats.org/officeDocument/2006/relationships/slideMaster" Target="slideMasters/slideMaster67.xml"/><Relationship Id="rId69" Type="http://schemas.openxmlformats.org/officeDocument/2006/relationships/slideMaster" Target="slideMasters/slideMaster68.xml"/><Relationship Id="rId70" Type="http://schemas.openxmlformats.org/officeDocument/2006/relationships/slideMaster" Target="slideMasters/slideMaster69.xml"/><Relationship Id="rId71" Type="http://schemas.openxmlformats.org/officeDocument/2006/relationships/slideMaster" Target="slideMasters/slideMaster70.xml"/><Relationship Id="rId72" Type="http://schemas.openxmlformats.org/officeDocument/2006/relationships/slideMaster" Target="slideMasters/slideMaster71.xml"/><Relationship Id="rId73" Type="http://schemas.openxmlformats.org/officeDocument/2006/relationships/slideMaster" Target="slideMasters/slideMaster72.xml"/><Relationship Id="rId74" Type="http://schemas.openxmlformats.org/officeDocument/2006/relationships/slideMaster" Target="slideMasters/slideMaster73.xml"/><Relationship Id="rId75" Type="http://schemas.openxmlformats.org/officeDocument/2006/relationships/slideMaster" Target="slideMasters/slideMaster74.xml"/><Relationship Id="rId76" Type="http://schemas.openxmlformats.org/officeDocument/2006/relationships/slideMaster" Target="slideMasters/slideMaster75.xml"/><Relationship Id="rId77" Type="http://schemas.openxmlformats.org/officeDocument/2006/relationships/slideMaster" Target="slideMasters/slideMaster76.xml"/><Relationship Id="rId78" Type="http://schemas.openxmlformats.org/officeDocument/2006/relationships/slideMaster" Target="slideMasters/slideMaster77.xml"/><Relationship Id="rId79" Type="http://schemas.openxmlformats.org/officeDocument/2006/relationships/slideMaster" Target="slideMasters/slideMaster78.xml"/><Relationship Id="rId80" Type="http://schemas.openxmlformats.org/officeDocument/2006/relationships/slideMaster" Target="slideMasters/slideMaster79.xml"/><Relationship Id="rId81" Type="http://schemas.openxmlformats.org/officeDocument/2006/relationships/slideMaster" Target="slideMasters/slideMaster80.xml"/><Relationship Id="rId82" Type="http://schemas.openxmlformats.org/officeDocument/2006/relationships/slideMaster" Target="slideMasters/slideMaster81.xml"/><Relationship Id="rId83" Type="http://schemas.openxmlformats.org/officeDocument/2006/relationships/slideMaster" Target="slideMasters/slideMaster82.xml"/><Relationship Id="rId84" Type="http://schemas.openxmlformats.org/officeDocument/2006/relationships/slideMaster" Target="slideMasters/slideMaster83.xml"/><Relationship Id="rId85" Type="http://schemas.openxmlformats.org/officeDocument/2006/relationships/slideMaster" Target="slideMasters/slideMaster84.xml"/><Relationship Id="rId86" Type="http://schemas.openxmlformats.org/officeDocument/2006/relationships/slide" Target="slides/slide1.xml"/><Relationship Id="rId87" Type="http://schemas.openxmlformats.org/officeDocument/2006/relationships/slide" Target="slides/slide2.xml"/><Relationship Id="rId88" Type="http://schemas.openxmlformats.org/officeDocument/2006/relationships/slide" Target="slides/slide3.xml"/><Relationship Id="rId89" Type="http://schemas.openxmlformats.org/officeDocument/2006/relationships/slide" Target="slides/slide4.xml"/><Relationship Id="rId90" Type="http://schemas.openxmlformats.org/officeDocument/2006/relationships/slide" Target="slides/slide5.xml"/><Relationship Id="rId91" Type="http://schemas.openxmlformats.org/officeDocument/2006/relationships/slide" Target="slides/slide6.xml"/><Relationship Id="rId92" Type="http://schemas.openxmlformats.org/officeDocument/2006/relationships/slide" Target="slides/slide7.xml"/><Relationship Id="rId93" Type="http://schemas.openxmlformats.org/officeDocument/2006/relationships/slide" Target="slides/slide8.xml"/><Relationship Id="rId94" Type="http://schemas.openxmlformats.org/officeDocument/2006/relationships/slide" Target="slides/slide9.xml"/><Relationship Id="rId95" Type="http://schemas.openxmlformats.org/officeDocument/2006/relationships/slide" Target="slides/slide10.xml"/><Relationship Id="rId96" Type="http://schemas.openxmlformats.org/officeDocument/2006/relationships/slide" Target="slides/slide11.xml"/><Relationship Id="rId97" Type="http://schemas.openxmlformats.org/officeDocument/2006/relationships/slide" Target="slides/slide12.xml"/><Relationship Id="rId98" Type="http://schemas.openxmlformats.org/officeDocument/2006/relationships/slide" Target="slides/slide13.xml"/><Relationship Id="rId99" Type="http://schemas.openxmlformats.org/officeDocument/2006/relationships/slide" Target="slides/slide14.xml"/><Relationship Id="rId100" Type="http://schemas.openxmlformats.org/officeDocument/2006/relationships/slide" Target="slides/slide15.xml"/><Relationship Id="rId10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5.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7.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8.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9.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70.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71.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72.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5.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6.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8.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9.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80.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81.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82.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83.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84.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1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1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2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1">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2">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3">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4">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7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5">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7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6">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1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1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7">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8">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9">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2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1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10">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2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11">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2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23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12">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13">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5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5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14">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6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15">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16">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7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17">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8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18">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9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19">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20">
    <p:spTree>
      <p:nvGrpSpPr>
        <p:cNvPr id="1" name=""/>
        <p:cNvGrpSpPr/>
        <p:nvPr/>
      </p:nvGrpSpPr>
      <p:grpSpPr>
        <a:xfrm>
          <a:off x="0" y="0"/>
          <a:ext cx="0" cy="0"/>
          <a:chOff x="0" y="0"/>
          <a:chExt cx="0" cy="0"/>
        </a:xfrm>
      </p:grpSpPr>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21">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22">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2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23">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4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24">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25">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26">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27">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28">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8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29">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30">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3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3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31">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32">
    <p:spTree>
      <p:nvGrpSpPr>
        <p:cNvPr id="1" name=""/>
        <p:cNvGrpSpPr/>
        <p:nvPr/>
      </p:nvGrpSpPr>
      <p:grpSpPr>
        <a:xfrm>
          <a:off x="0" y="0"/>
          <a:ext cx="0" cy="0"/>
          <a:chOff x="0" y="0"/>
          <a:chExt cx="0" cy="0"/>
        </a:xfrm>
      </p:grpSpPr>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33">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34">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3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3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35">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4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36">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37">
    <p:spTree>
      <p:nvGrpSpPr>
        <p:cNvPr id="1" name=""/>
        <p:cNvGrpSpPr/>
        <p:nvPr/>
      </p:nvGrpSpPr>
      <p:grpSpPr>
        <a:xfrm>
          <a:off x="0" y="0"/>
          <a:ext cx="0" cy="0"/>
          <a:chOff x="0" y="0"/>
          <a:chExt cx="0" cy="0"/>
        </a:xfrm>
      </p:grpSpPr>
      <p:sp>
        <p:nvSpPr>
          <p:cNvPr id="4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5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6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38">
    <p:spTree>
      <p:nvGrpSpPr>
        <p:cNvPr id="1" name=""/>
        <p:cNvGrpSpPr/>
        <p:nvPr/>
      </p:nvGrpSpPr>
      <p:grpSpPr>
        <a:xfrm>
          <a:off x="0" y="0"/>
          <a:ext cx="0" cy="0"/>
          <a:chOff x="0" y="0"/>
          <a:chExt cx="0" cy="0"/>
        </a:xfrm>
      </p:grpSpPr>
      <p:sp>
        <p:nvSpPr>
          <p:cNvPr id="4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4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39">
    <p:spTree>
      <p:nvGrpSpPr>
        <p:cNvPr id="1" name=""/>
        <p:cNvGrpSpPr/>
        <p:nvPr/>
      </p:nvGrpSpPr>
      <p:grpSpPr>
        <a:xfrm>
          <a:off x="0" y="0"/>
          <a:ext cx="0" cy="0"/>
          <a:chOff x="0" y="0"/>
          <a:chExt cx="0" cy="0"/>
        </a:xfrm>
      </p:grpSpPr>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40">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41">
    <p:spTree>
      <p:nvGrpSpPr>
        <p:cNvPr id="1" name=""/>
        <p:cNvGrpSpPr/>
        <p:nvPr/>
      </p:nvGrpSpPr>
      <p:grpSpPr>
        <a:xfrm>
          <a:off x="0" y="0"/>
          <a:ext cx="0" cy="0"/>
          <a:chOff x="0" y="0"/>
          <a:chExt cx="0" cy="0"/>
        </a:xfrm>
      </p:grpSpPr>
      <p:sp>
        <p:nvSpPr>
          <p:cNvPr id="4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4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42">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0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0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43">
    <p:spTree>
      <p:nvGrpSpPr>
        <p:cNvPr id="1" name=""/>
        <p:cNvGrpSpPr/>
        <p:nvPr/>
      </p:nvGrpSpPr>
      <p:grpSpPr>
        <a:xfrm>
          <a:off x="0" y="0"/>
          <a:ext cx="0" cy="0"/>
          <a:chOff x="0" y="0"/>
          <a:chExt cx="0" cy="0"/>
        </a:xfrm>
      </p:grpSpPr>
      <p:sp>
        <p:nvSpPr>
          <p:cNvPr id="5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44">
    <p:spTree>
      <p:nvGrpSpPr>
        <p:cNvPr id="1" name=""/>
        <p:cNvGrpSpPr/>
        <p:nvPr/>
      </p:nvGrpSpPr>
      <p:grpSpPr>
        <a:xfrm>
          <a:off x="0" y="0"/>
          <a:ext cx="0" cy="0"/>
          <a:chOff x="0" y="0"/>
          <a:chExt cx="0" cy="0"/>
        </a:xfrm>
      </p:grpSpPr>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45">
    <p:spTree>
      <p:nvGrpSpPr>
        <p:cNvPr id="1" name=""/>
        <p:cNvGrpSpPr/>
        <p:nvPr/>
      </p:nvGrpSpPr>
      <p:grpSpPr>
        <a:xfrm>
          <a:off x="0" y="0"/>
          <a:ext cx="0" cy="0"/>
          <a:chOff x="0" y="0"/>
          <a:chExt cx="0" cy="0"/>
        </a:xfrm>
      </p:grpSpPr>
      <p:sp>
        <p:nvSpPr>
          <p:cNvPr id="5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2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2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46">
    <p:spTree>
      <p:nvGrpSpPr>
        <p:cNvPr id="1" name=""/>
        <p:cNvGrpSpPr/>
        <p:nvPr/>
      </p:nvGrpSpPr>
      <p:grpSpPr>
        <a:xfrm>
          <a:off x="0" y="0"/>
          <a:ext cx="0" cy="0"/>
          <a:chOff x="0" y="0"/>
          <a:chExt cx="0" cy="0"/>
        </a:xfrm>
      </p:grpSpPr>
      <p:sp>
        <p:nvSpPr>
          <p:cNvPr id="5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47">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5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48">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49">
    <p:spTree>
      <p:nvGrpSpPr>
        <p:cNvPr id="1" name=""/>
        <p:cNvGrpSpPr/>
        <p:nvPr/>
      </p:nvGrpSpPr>
      <p:grpSpPr>
        <a:xfrm>
          <a:off x="0" y="0"/>
          <a:ext cx="0" cy="0"/>
          <a:chOff x="0" y="0"/>
          <a:chExt cx="0" cy="0"/>
        </a:xfrm>
      </p:grpSpPr>
      <p:sp>
        <p:nvSpPr>
          <p:cNvPr id="5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5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6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50">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51">
    <p:spTree>
      <p:nvGrpSpPr>
        <p:cNvPr id="1" name=""/>
        <p:cNvGrpSpPr/>
        <p:nvPr/>
      </p:nvGrpSpPr>
      <p:grpSpPr>
        <a:xfrm>
          <a:off x="0" y="0"/>
          <a:ext cx="0" cy="0"/>
          <a:chOff x="0" y="0"/>
          <a:chExt cx="0" cy="0"/>
        </a:xfrm>
      </p:grpSpPr>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52">
    <p:spTree>
      <p:nvGrpSpPr>
        <p:cNvPr id="1" name=""/>
        <p:cNvGrpSpPr/>
        <p:nvPr/>
      </p:nvGrpSpPr>
      <p:grpSpPr>
        <a:xfrm>
          <a:off x="0" y="0"/>
          <a:ext cx="0" cy="0"/>
          <a:chOff x="0" y="0"/>
          <a:chExt cx="0" cy="0"/>
        </a:xfrm>
      </p:grpSpPr>
      <p:sp>
        <p:nvSpPr>
          <p:cNvPr id="5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7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53">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8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54">
    <p:spTree>
      <p:nvGrpSpPr>
        <p:cNvPr id="1" name=""/>
        <p:cNvGrpSpPr/>
        <p:nvPr/>
      </p:nvGrpSpPr>
      <p:grpSpPr>
        <a:xfrm>
          <a:off x="0" y="0"/>
          <a:ext cx="0" cy="0"/>
          <a:chOff x="0" y="0"/>
          <a:chExt cx="0" cy="0"/>
        </a:xfrm>
      </p:grpSpPr>
      <p:sp>
        <p:nvSpPr>
          <p:cNvPr id="5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5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5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55">
    <p:spTree>
      <p:nvGrpSpPr>
        <p:cNvPr id="1" name=""/>
        <p:cNvGrpSpPr/>
        <p:nvPr/>
      </p:nvGrpSpPr>
      <p:grpSpPr>
        <a:xfrm>
          <a:off x="0" y="0"/>
          <a:ext cx="0" cy="0"/>
          <a:chOff x="0" y="0"/>
          <a:chExt cx="0" cy="0"/>
        </a:xfrm>
      </p:grpSpPr>
      <p:sp>
        <p:nvSpPr>
          <p:cNvPr id="5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56">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57">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58">
    <p:spTree>
      <p:nvGrpSpPr>
        <p:cNvPr id="1" name=""/>
        <p:cNvGrpSpPr/>
        <p:nvPr/>
      </p:nvGrpSpPr>
      <p:grpSpPr>
        <a:xfrm>
          <a:off x="0" y="0"/>
          <a:ext cx="0" cy="0"/>
          <a:chOff x="0" y="0"/>
          <a:chExt cx="0" cy="0"/>
        </a:xfrm>
      </p:grpSpPr>
      <p:sp>
        <p:nvSpPr>
          <p:cNvPr id="6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59">
    <p:spTree>
      <p:nvGrpSpPr>
        <p:cNvPr id="1" name=""/>
        <p:cNvGrpSpPr/>
        <p:nvPr/>
      </p:nvGrpSpPr>
      <p:grpSpPr>
        <a:xfrm>
          <a:off x="0" y="0"/>
          <a:ext cx="0" cy="0"/>
          <a:chOff x="0" y="0"/>
          <a:chExt cx="0" cy="0"/>
        </a:xfrm>
      </p:grpSpPr>
      <p:sp>
        <p:nvSpPr>
          <p:cNvPr id="6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2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60">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Standard 61">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3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3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Standard 62">
    <p:spTree>
      <p:nvGrpSpPr>
        <p:cNvPr id="1" name=""/>
        <p:cNvGrpSpPr/>
        <p:nvPr/>
      </p:nvGrpSpPr>
      <p:grpSpPr>
        <a:xfrm>
          <a:off x="0" y="0"/>
          <a:ext cx="0" cy="0"/>
          <a:chOff x="0" y="0"/>
          <a:chExt cx="0" cy="0"/>
        </a:xfrm>
      </p:grpSpPr>
      <p:sp>
        <p:nvSpPr>
          <p:cNvPr id="6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63">
    <p:spTree>
      <p:nvGrpSpPr>
        <p:cNvPr id="1" name=""/>
        <p:cNvGrpSpPr/>
        <p:nvPr/>
      </p:nvGrpSpPr>
      <p:grpSpPr>
        <a:xfrm>
          <a:off x="0" y="0"/>
          <a:ext cx="0" cy="0"/>
          <a:chOff x="0" y="0"/>
          <a:chExt cx="0" cy="0"/>
        </a:xfrm>
      </p:grpSpPr>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64">
    <p:spTree>
      <p:nvGrpSpPr>
        <p:cNvPr id="1" name=""/>
        <p:cNvGrpSpPr/>
        <p:nvPr/>
      </p:nvGrpSpPr>
      <p:grpSpPr>
        <a:xfrm>
          <a:off x="0" y="0"/>
          <a:ext cx="0" cy="0"/>
          <a:chOff x="0" y="0"/>
          <a:chExt cx="0" cy="0"/>
        </a:xfrm>
      </p:grpSpPr>
      <p:sp>
        <p:nvSpPr>
          <p:cNvPr id="6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6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tandard 65">
    <p:spTree>
      <p:nvGrpSpPr>
        <p:cNvPr id="1" name=""/>
        <p:cNvGrpSpPr/>
        <p:nvPr/>
      </p:nvGrpSpPr>
      <p:grpSpPr>
        <a:xfrm>
          <a:off x="0" y="0"/>
          <a:ext cx="0" cy="0"/>
          <a:chOff x="0" y="0"/>
          <a:chExt cx="0" cy="0"/>
        </a:xfrm>
      </p:grpSpPr>
      <p:sp>
        <p:nvSpPr>
          <p:cNvPr id="6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7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tandard 66">
    <p:spTree>
      <p:nvGrpSpPr>
        <p:cNvPr id="1" name=""/>
        <p:cNvGrpSpPr/>
        <p:nvPr/>
      </p:nvGrpSpPr>
      <p:grpSpPr>
        <a:xfrm>
          <a:off x="0" y="0"/>
          <a:ext cx="0" cy="0"/>
          <a:chOff x="0" y="0"/>
          <a:chExt cx="0" cy="0"/>
        </a:xfrm>
      </p:grpSpPr>
      <p:sp>
        <p:nvSpPr>
          <p:cNvPr id="6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67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6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tandard 67">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68">
    <p:spTree>
      <p:nvGrpSpPr>
        <p:cNvPr id="1" name=""/>
        <p:cNvGrpSpPr/>
        <p:nvPr/>
      </p:nvGrpSpPr>
      <p:grpSpPr>
        <a:xfrm>
          <a:off x="0" y="0"/>
          <a:ext cx="0" cy="0"/>
          <a:chOff x="0" y="0"/>
          <a:chExt cx="0" cy="0"/>
        </a:xfrm>
      </p:grpSpPr>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Standard 69">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7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Standard 70">
    <p:spTree>
      <p:nvGrpSpPr>
        <p:cNvPr id="1" name=""/>
        <p:cNvGrpSpPr/>
        <p:nvPr/>
      </p:nvGrpSpPr>
      <p:grpSpPr>
        <a:xfrm>
          <a:off x="0" y="0"/>
          <a:ext cx="0" cy="0"/>
          <a:chOff x="0" y="0"/>
          <a:chExt cx="0" cy="0"/>
        </a:xfrm>
      </p:grpSpPr>
      <p:sp>
        <p:nvSpPr>
          <p:cNvPr id="7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7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1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tandard 71">
    <p:spTree>
      <p:nvGrpSpPr>
        <p:cNvPr id="1" name=""/>
        <p:cNvGrpSpPr/>
        <p:nvPr/>
      </p:nvGrpSpPr>
      <p:grpSpPr>
        <a:xfrm>
          <a:off x="0" y="0"/>
          <a:ext cx="0" cy="0"/>
          <a:chOff x="0" y="0"/>
          <a:chExt cx="0" cy="0"/>
        </a:xfrm>
      </p:grpSpPr>
      <p:sp>
        <p:nvSpPr>
          <p:cNvPr id="7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ffffff"/>
              </a:solidFill>
              <a:latin typeface="Arial"/>
            </a:endParaRPr>
          </a:p>
        </p:txBody>
      </p:sp>
      <p:sp>
        <p:nvSpPr>
          <p:cNvPr id="7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
        <p:nvSpPr>
          <p:cNvPr id="72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ffffff"/>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png"/><Relationship Id="rId3"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4.png"/><Relationship Id="rId3"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4.png"/><Relationship Id="rId3"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4.png"/><Relationship Id="rId3"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4.png"/><Relationship Id="rId3"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4.png"/><Relationship Id="rId3"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4.png"/><Relationship Id="rId3"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4.png"/><Relationship Id="rId3"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4.png"/><Relationship Id="rId3"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4.png"/><Relationship Id="rId3"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4.png"/><Relationship Id="rId3"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4.png"/><Relationship Id="rId3"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5.png"/><Relationship Id="rId3" Type="http://schemas.openxmlformats.org/officeDocument/2006/relationships/slideLayout" Target="../slideLayouts/slideLayout61.xml"/>
</Relationships>
</file>

<file path=ppt/slideMasters/_rels/slideMaster62.xml.rels><?xml version="1.0" encoding="UTF-8"?>
<Relationships xmlns="http://schemas.openxmlformats.org/package/2006/relationships"><Relationship Id="rId1" Type="http://schemas.openxmlformats.org/officeDocument/2006/relationships/theme" Target="../theme/theme62.xml"/><Relationship Id="rId2" Type="http://schemas.openxmlformats.org/officeDocument/2006/relationships/image" Target="../media/image5.png"/><Relationship Id="rId3" Type="http://schemas.openxmlformats.org/officeDocument/2006/relationships/slideLayout" Target="../slideLayouts/slideLayout62.xml"/>
</Relationships>
</file>

<file path=ppt/slideMasters/_rels/slideMaster63.xml.rels><?xml version="1.0" encoding="UTF-8"?>
<Relationships xmlns="http://schemas.openxmlformats.org/package/2006/relationships"><Relationship Id="rId1" Type="http://schemas.openxmlformats.org/officeDocument/2006/relationships/theme" Target="../theme/theme63.xml"/><Relationship Id="rId2" Type="http://schemas.openxmlformats.org/officeDocument/2006/relationships/image" Target="../media/image5.png"/><Relationship Id="rId3" Type="http://schemas.openxmlformats.org/officeDocument/2006/relationships/slideLayout" Target="../slideLayouts/slideLayout63.xml"/>
</Relationships>
</file>

<file path=ppt/slideMasters/_rels/slideMaster64.xml.rels><?xml version="1.0" encoding="UTF-8"?>
<Relationships xmlns="http://schemas.openxmlformats.org/package/2006/relationships"><Relationship Id="rId1" Type="http://schemas.openxmlformats.org/officeDocument/2006/relationships/theme" Target="../theme/theme64.xml"/><Relationship Id="rId2" Type="http://schemas.openxmlformats.org/officeDocument/2006/relationships/image" Target="../media/image5.png"/><Relationship Id="rId3" Type="http://schemas.openxmlformats.org/officeDocument/2006/relationships/slideLayout" Target="../slideLayouts/slideLayout64.xml"/>
</Relationships>
</file>

<file path=ppt/slideMasters/_rels/slideMaster65.xml.rels><?xml version="1.0" encoding="UTF-8"?>
<Relationships xmlns="http://schemas.openxmlformats.org/package/2006/relationships"><Relationship Id="rId1" Type="http://schemas.openxmlformats.org/officeDocument/2006/relationships/theme" Target="../theme/theme65.xml"/><Relationship Id="rId2" Type="http://schemas.openxmlformats.org/officeDocument/2006/relationships/image" Target="../media/image5.png"/><Relationship Id="rId3" Type="http://schemas.openxmlformats.org/officeDocument/2006/relationships/slideLayout" Target="../slideLayouts/slideLayout65.xml"/>
</Relationships>
</file>

<file path=ppt/slideMasters/_rels/slideMaster66.xml.rels><?xml version="1.0" encoding="UTF-8"?>
<Relationships xmlns="http://schemas.openxmlformats.org/package/2006/relationships"><Relationship Id="rId1" Type="http://schemas.openxmlformats.org/officeDocument/2006/relationships/theme" Target="../theme/theme66.xml"/><Relationship Id="rId2" Type="http://schemas.openxmlformats.org/officeDocument/2006/relationships/image" Target="../media/image5.png"/><Relationship Id="rId3" Type="http://schemas.openxmlformats.org/officeDocument/2006/relationships/slideLayout" Target="../slideLayouts/slideLayout66.xml"/>
</Relationships>
</file>

<file path=ppt/slideMasters/_rels/slideMaster67.xml.rels><?xml version="1.0" encoding="UTF-8"?>
<Relationships xmlns="http://schemas.openxmlformats.org/package/2006/relationships"><Relationship Id="rId1" Type="http://schemas.openxmlformats.org/officeDocument/2006/relationships/theme" Target="../theme/theme67.xml"/><Relationship Id="rId2" Type="http://schemas.openxmlformats.org/officeDocument/2006/relationships/image" Target="../media/image5.png"/><Relationship Id="rId3" Type="http://schemas.openxmlformats.org/officeDocument/2006/relationships/slideLayout" Target="../slideLayouts/slideLayout67.xml"/>
</Relationships>
</file>

<file path=ppt/slideMasters/_rels/slideMaster68.xml.rels><?xml version="1.0" encoding="UTF-8"?>
<Relationships xmlns="http://schemas.openxmlformats.org/package/2006/relationships"><Relationship Id="rId1" Type="http://schemas.openxmlformats.org/officeDocument/2006/relationships/theme" Target="../theme/theme68.xml"/><Relationship Id="rId2" Type="http://schemas.openxmlformats.org/officeDocument/2006/relationships/image" Target="../media/image5.png"/><Relationship Id="rId3" Type="http://schemas.openxmlformats.org/officeDocument/2006/relationships/slideLayout" Target="../slideLayouts/slideLayout68.xml"/>
</Relationships>
</file>

<file path=ppt/slideMasters/_rels/slideMaster69.xml.rels><?xml version="1.0" encoding="UTF-8"?>
<Relationships xmlns="http://schemas.openxmlformats.org/package/2006/relationships"><Relationship Id="rId1" Type="http://schemas.openxmlformats.org/officeDocument/2006/relationships/theme" Target="../theme/theme69.xml"/><Relationship Id="rId2" Type="http://schemas.openxmlformats.org/officeDocument/2006/relationships/image" Target="../media/image5.png"/><Relationship Id="rId3" Type="http://schemas.openxmlformats.org/officeDocument/2006/relationships/slideLayout" Target="../slideLayouts/slideLayout69.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70.xml.rels><?xml version="1.0" encoding="UTF-8"?>
<Relationships xmlns="http://schemas.openxmlformats.org/package/2006/relationships"><Relationship Id="rId1" Type="http://schemas.openxmlformats.org/officeDocument/2006/relationships/theme" Target="../theme/theme70.xml"/><Relationship Id="rId2" Type="http://schemas.openxmlformats.org/officeDocument/2006/relationships/image" Target="../media/image5.png"/><Relationship Id="rId3" Type="http://schemas.openxmlformats.org/officeDocument/2006/relationships/slideLayout" Target="../slideLayouts/slideLayout70.xml"/>
</Relationships>
</file>

<file path=ppt/slideMasters/_rels/slideMaster71.xml.rels><?xml version="1.0" encoding="UTF-8"?>
<Relationships xmlns="http://schemas.openxmlformats.org/package/2006/relationships"><Relationship Id="rId1" Type="http://schemas.openxmlformats.org/officeDocument/2006/relationships/theme" Target="../theme/theme71.xml"/><Relationship Id="rId2" Type="http://schemas.openxmlformats.org/officeDocument/2006/relationships/image" Target="../media/image5.png"/><Relationship Id="rId3" Type="http://schemas.openxmlformats.org/officeDocument/2006/relationships/slideLayout" Target="../slideLayouts/slideLayout71.xml"/>
</Relationships>
</file>

<file path=ppt/slideMasters/_rels/slideMaster72.xml.rels><?xml version="1.0" encoding="UTF-8"?>
<Relationships xmlns="http://schemas.openxmlformats.org/package/2006/relationships"><Relationship Id="rId1" Type="http://schemas.openxmlformats.org/officeDocument/2006/relationships/theme" Target="../theme/theme72.xml"/><Relationship Id="rId2" Type="http://schemas.openxmlformats.org/officeDocument/2006/relationships/image" Target="../media/image5.png"/><Relationship Id="rId3" Type="http://schemas.openxmlformats.org/officeDocument/2006/relationships/slideLayout" Target="../slideLayouts/slideLayout72.xml"/>
</Relationships>
</file>

<file path=ppt/slideMasters/_rels/slideMaster73.xml.rels><?xml version="1.0" encoding="UTF-8"?>
<Relationships xmlns="http://schemas.openxmlformats.org/package/2006/relationships"><Relationship Id="rId1" Type="http://schemas.openxmlformats.org/officeDocument/2006/relationships/theme" Target="../theme/theme73.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3.xml"/>
</Relationships>
</file>

<file path=ppt/slideMasters/_rels/slideMaster74.xml.rels><?xml version="1.0" encoding="UTF-8"?>
<Relationships xmlns="http://schemas.openxmlformats.org/package/2006/relationships"><Relationship Id="rId1" Type="http://schemas.openxmlformats.org/officeDocument/2006/relationships/theme" Target="../theme/theme74.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4.xml"/>
</Relationships>
</file>

<file path=ppt/slideMasters/_rels/slideMaster75.xml.rels><?xml version="1.0" encoding="UTF-8"?>
<Relationships xmlns="http://schemas.openxmlformats.org/package/2006/relationships"><Relationship Id="rId1" Type="http://schemas.openxmlformats.org/officeDocument/2006/relationships/theme" Target="../theme/theme75.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5.xml"/>
</Relationships>
</file>

<file path=ppt/slideMasters/_rels/slideMaster76.xml.rels><?xml version="1.0" encoding="UTF-8"?>
<Relationships xmlns="http://schemas.openxmlformats.org/package/2006/relationships"><Relationship Id="rId1" Type="http://schemas.openxmlformats.org/officeDocument/2006/relationships/theme" Target="../theme/theme76.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6.xml"/>
</Relationships>
</file>

<file path=ppt/slideMasters/_rels/slideMaster77.xml.rels><?xml version="1.0" encoding="UTF-8"?>
<Relationships xmlns="http://schemas.openxmlformats.org/package/2006/relationships"><Relationship Id="rId1" Type="http://schemas.openxmlformats.org/officeDocument/2006/relationships/theme" Target="../theme/theme77.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7.xml"/>
</Relationships>
</file>

<file path=ppt/slideMasters/_rels/slideMaster78.xml.rels><?xml version="1.0" encoding="UTF-8"?>
<Relationships xmlns="http://schemas.openxmlformats.org/package/2006/relationships"><Relationship Id="rId1" Type="http://schemas.openxmlformats.org/officeDocument/2006/relationships/theme" Target="../theme/theme78.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8.xml"/>
</Relationships>
</file>

<file path=ppt/slideMasters/_rels/slideMaster79.xml.rels><?xml version="1.0" encoding="UTF-8"?>
<Relationships xmlns="http://schemas.openxmlformats.org/package/2006/relationships"><Relationship Id="rId1" Type="http://schemas.openxmlformats.org/officeDocument/2006/relationships/theme" Target="../theme/theme79.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9.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80.xml.rels><?xml version="1.0" encoding="UTF-8"?>
<Relationships xmlns="http://schemas.openxmlformats.org/package/2006/relationships"><Relationship Id="rId1" Type="http://schemas.openxmlformats.org/officeDocument/2006/relationships/theme" Target="../theme/theme80.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80.xml"/>
</Relationships>
</file>

<file path=ppt/slideMasters/_rels/slideMaster81.xml.rels><?xml version="1.0" encoding="UTF-8"?>
<Relationships xmlns="http://schemas.openxmlformats.org/package/2006/relationships"><Relationship Id="rId1" Type="http://schemas.openxmlformats.org/officeDocument/2006/relationships/theme" Target="../theme/theme8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81.xml"/>
</Relationships>
</file>

<file path=ppt/slideMasters/_rels/slideMaster82.xml.rels><?xml version="1.0" encoding="UTF-8"?>
<Relationships xmlns="http://schemas.openxmlformats.org/package/2006/relationships"><Relationship Id="rId1" Type="http://schemas.openxmlformats.org/officeDocument/2006/relationships/theme" Target="../theme/theme82.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82.xml"/>
</Relationships>
</file>

<file path=ppt/slideMasters/_rels/slideMaster83.xml.rels><?xml version="1.0" encoding="UTF-8"?>
<Relationships xmlns="http://schemas.openxmlformats.org/package/2006/relationships"><Relationship Id="rId1" Type="http://schemas.openxmlformats.org/officeDocument/2006/relationships/theme" Target="../theme/theme83.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83.xml"/>
</Relationships>
</file>

<file path=ppt/slideMasters/_rels/slideMaster84.xml.rels><?xml version="1.0" encoding="UTF-8"?>
<Relationships xmlns="http://schemas.openxmlformats.org/package/2006/relationships"><Relationship Id="rId1" Type="http://schemas.openxmlformats.org/officeDocument/2006/relationships/theme" Target="../theme/theme84.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84.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0"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 name="Image 3" descr=""/>
          <p:cNvPicPr/>
          <p:nvPr/>
        </p:nvPicPr>
        <p:blipFill>
          <a:blip r:embed="rId2"/>
          <a:srcRect l="22931" t="0" r="0" b="0"/>
          <a:stretch/>
        </p:blipFill>
        <p:spPr>
          <a:xfrm>
            <a:off x="-8280" y="-1330560"/>
            <a:ext cx="3339360" cy="3442680"/>
          </a:xfrm>
          <a:prstGeom prst="rect">
            <a:avLst/>
          </a:prstGeom>
          <a:ln w="0">
            <a:noFill/>
          </a:ln>
        </p:spPr>
      </p:pic>
      <p:pic>
        <p:nvPicPr>
          <p:cNvPr id="5" name="Image 7" descr=""/>
          <p:cNvPicPr/>
          <p:nvPr/>
        </p:nvPicPr>
        <p:blipFill>
          <a:blip r:embed="rId3"/>
          <a:stretch/>
        </p:blipFill>
        <p:spPr>
          <a:xfrm>
            <a:off x="10189800" y="5784120"/>
            <a:ext cx="2170080" cy="1261080"/>
          </a:xfrm>
          <a:prstGeom prst="rect">
            <a:avLst/>
          </a:prstGeom>
          <a:ln w="0">
            <a:noFill/>
          </a:ln>
        </p:spPr>
      </p:pic>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ffffff"/>
                </a:solidFill>
                <a:latin typeface="Arial"/>
              </a:rPr>
              <a:t>Cliquez pour éditer le format du texte-titre</a:t>
            </a:r>
            <a:endParaRPr b="0" lang="fr-FR" sz="4400" spc="-1" strike="noStrike">
              <a:solidFill>
                <a:srgbClr val="ffffff"/>
              </a:solidFill>
              <a:latin typeface="Arial"/>
            </a:endParaRPr>
          </a:p>
        </p:txBody>
      </p:sp>
      <p:sp>
        <p:nvSpPr>
          <p:cNvPr id="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3200" spc="-1" strike="noStrike">
                <a:solidFill>
                  <a:srgbClr val="ffffff"/>
                </a:solidFill>
                <a:latin typeface="Arial"/>
              </a:rPr>
              <a:t>Cliquez pour éditer le format du </a:t>
            </a:r>
            <a:r>
              <a:rPr b="0" lang="fr-FR" sz="3200" spc="-1" strike="noStrike">
                <a:solidFill>
                  <a:srgbClr val="ffffff"/>
                </a:solidFill>
                <a:latin typeface="Arial"/>
              </a:rPr>
              <a:t>plan de texte</a:t>
            </a:r>
            <a:endParaRPr b="0" lang="fr-FR"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2800" spc="-1" strike="noStrike">
                <a:solidFill>
                  <a:srgbClr val="ffffff"/>
                </a:solidFill>
                <a:latin typeface="Arial"/>
              </a:rPr>
              <a:t>Second niveau de plan</a:t>
            </a:r>
            <a:endParaRPr b="0" lang="fr-FR"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2400" spc="-1" strike="noStrike">
                <a:solidFill>
                  <a:srgbClr val="ffffff"/>
                </a:solidFill>
                <a:latin typeface="Arial"/>
              </a:rPr>
              <a:t>Troisième niveau de plan</a:t>
            </a:r>
            <a:endParaRPr b="0" lang="fr-FR"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2000" spc="-1" strike="noStrike">
                <a:solidFill>
                  <a:srgbClr val="ffffff"/>
                </a:solidFill>
                <a:latin typeface="Arial"/>
              </a:rPr>
              <a:t>Quatrième niveau de plan</a:t>
            </a:r>
            <a:endParaRPr b="0" lang="fr-FR"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Arial"/>
              </a:rPr>
              <a:t>Cinquième niveau de plan</a:t>
            </a:r>
            <a:endParaRPr b="0" lang="fr-FR"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Arial"/>
              </a:rPr>
              <a:t>Sixième niveau de plan</a:t>
            </a:r>
            <a:endParaRPr b="0" lang="fr-FR"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Arial"/>
              </a:rPr>
              <a:t>Septième niveau de plan</a:t>
            </a:r>
            <a:endParaRPr b="0" lang="fr-FR"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88"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89"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90"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91"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92" name="Image 3" descr=""/>
          <p:cNvPicPr/>
          <p:nvPr/>
        </p:nvPicPr>
        <p:blipFill>
          <a:blip r:embed="rId2"/>
          <a:srcRect l="22931" t="0" r="0" b="0"/>
          <a:stretch/>
        </p:blipFill>
        <p:spPr>
          <a:xfrm>
            <a:off x="-8280" y="-1330560"/>
            <a:ext cx="3339360" cy="3442680"/>
          </a:xfrm>
          <a:prstGeom prst="rect">
            <a:avLst/>
          </a:prstGeom>
          <a:ln w="0">
            <a:noFill/>
          </a:ln>
        </p:spPr>
      </p:pic>
      <p:pic>
        <p:nvPicPr>
          <p:cNvPr id="93" name="Image 7" descr=""/>
          <p:cNvPicPr/>
          <p:nvPr/>
        </p:nvPicPr>
        <p:blipFill>
          <a:blip r:embed="rId3"/>
          <a:stretch/>
        </p:blipFill>
        <p:spPr>
          <a:xfrm>
            <a:off x="10189800" y="5784120"/>
            <a:ext cx="2170080" cy="1261080"/>
          </a:xfrm>
          <a:prstGeom prst="rect">
            <a:avLst/>
          </a:prstGeom>
          <a:ln w="0">
            <a:noFill/>
          </a:ln>
        </p:spPr>
      </p:pic>
      <p:sp>
        <p:nvSpPr>
          <p:cNvPr id="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9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9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9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102"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03"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04"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05"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06" name="Image 3" descr=""/>
          <p:cNvPicPr/>
          <p:nvPr/>
        </p:nvPicPr>
        <p:blipFill>
          <a:blip r:embed="rId2"/>
          <a:srcRect l="22931" t="0" r="0" b="0"/>
          <a:stretch/>
        </p:blipFill>
        <p:spPr>
          <a:xfrm>
            <a:off x="-8280" y="-1330560"/>
            <a:ext cx="3339360" cy="3442680"/>
          </a:xfrm>
          <a:prstGeom prst="rect">
            <a:avLst/>
          </a:prstGeom>
          <a:ln w="0">
            <a:noFill/>
          </a:ln>
        </p:spPr>
      </p:pic>
      <p:pic>
        <p:nvPicPr>
          <p:cNvPr id="107" name="Image 7" descr=""/>
          <p:cNvPicPr/>
          <p:nvPr/>
        </p:nvPicPr>
        <p:blipFill>
          <a:blip r:embed="rId3"/>
          <a:stretch/>
        </p:blipFill>
        <p:spPr>
          <a:xfrm>
            <a:off x="10189800" y="5784120"/>
            <a:ext cx="2170080" cy="1261080"/>
          </a:xfrm>
          <a:prstGeom prst="rect">
            <a:avLst/>
          </a:prstGeom>
          <a:ln w="0">
            <a:noFill/>
          </a:ln>
        </p:spPr>
      </p:pic>
      <p:sp>
        <p:nvSpPr>
          <p:cNvPr id="1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0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1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11"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116"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17"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18"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19"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20" name="Image 3" descr=""/>
          <p:cNvPicPr/>
          <p:nvPr/>
        </p:nvPicPr>
        <p:blipFill>
          <a:blip r:embed="rId2"/>
          <a:srcRect l="22931" t="0" r="0" b="0"/>
          <a:stretch/>
        </p:blipFill>
        <p:spPr>
          <a:xfrm>
            <a:off x="-8280" y="-1330560"/>
            <a:ext cx="3339360" cy="3442680"/>
          </a:xfrm>
          <a:prstGeom prst="rect">
            <a:avLst/>
          </a:prstGeom>
          <a:ln w="0">
            <a:noFill/>
          </a:ln>
        </p:spPr>
      </p:pic>
      <p:pic>
        <p:nvPicPr>
          <p:cNvPr id="121" name="Image 7" descr=""/>
          <p:cNvPicPr/>
          <p:nvPr/>
        </p:nvPicPr>
        <p:blipFill>
          <a:blip r:embed="rId3"/>
          <a:stretch/>
        </p:blipFill>
        <p:spPr>
          <a:xfrm>
            <a:off x="10189800" y="5784120"/>
            <a:ext cx="2170080" cy="1261080"/>
          </a:xfrm>
          <a:prstGeom prst="rect">
            <a:avLst/>
          </a:prstGeom>
          <a:ln w="0">
            <a:noFill/>
          </a:ln>
        </p:spPr>
      </p:pic>
      <p:sp>
        <p:nvSpPr>
          <p:cNvPr id="1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2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2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25"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30" name="Image 5" descr=""/>
          <p:cNvPicPr/>
          <p:nvPr/>
        </p:nvPicPr>
        <p:blipFill>
          <a:blip r:embed="rId2"/>
          <a:srcRect l="32209" t="17766" r="42586" b="1058"/>
          <a:stretch/>
        </p:blipFill>
        <p:spPr>
          <a:xfrm>
            <a:off x="0" y="0"/>
            <a:ext cx="3773880" cy="6855480"/>
          </a:xfrm>
          <a:prstGeom prst="rect">
            <a:avLst/>
          </a:prstGeom>
          <a:ln w="0">
            <a:noFill/>
          </a:ln>
        </p:spPr>
      </p:pic>
      <p:sp>
        <p:nvSpPr>
          <p:cNvPr id="131"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32"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33" name="Image 7" descr=""/>
          <p:cNvPicPr/>
          <p:nvPr/>
        </p:nvPicPr>
        <p:blipFill>
          <a:blip r:embed="rId3"/>
          <a:stretch/>
        </p:blipFill>
        <p:spPr>
          <a:xfrm>
            <a:off x="10189800" y="5784120"/>
            <a:ext cx="2170080" cy="1261080"/>
          </a:xfrm>
          <a:prstGeom prst="rect">
            <a:avLst/>
          </a:prstGeom>
          <a:ln w="0">
            <a:noFill/>
          </a:ln>
        </p:spPr>
      </p:pic>
      <p:sp>
        <p:nvSpPr>
          <p:cNvPr id="1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ffffff"/>
                </a:solidFill>
                <a:latin typeface="Arial"/>
              </a:rPr>
              <a:t>Cliquez pour éditer le format du texte-titre</a:t>
            </a:r>
            <a:endParaRPr b="0" lang="fr-FR" sz="4400" spc="-1" strike="noStrike">
              <a:solidFill>
                <a:srgbClr val="ffffff"/>
              </a:solidFill>
              <a:latin typeface="Arial"/>
            </a:endParaRPr>
          </a:p>
        </p:txBody>
      </p:sp>
      <p:sp>
        <p:nvSpPr>
          <p:cNvPr id="13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3200" spc="-1" strike="noStrike">
                <a:solidFill>
                  <a:srgbClr val="ffffff"/>
                </a:solidFill>
                <a:latin typeface="Arial"/>
              </a:rPr>
              <a:t>Cliquez pour éditer le format du plan de texte</a:t>
            </a:r>
            <a:endParaRPr b="0" lang="fr-FR"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2800" spc="-1" strike="noStrike">
                <a:solidFill>
                  <a:srgbClr val="ffffff"/>
                </a:solidFill>
                <a:latin typeface="Arial"/>
              </a:rPr>
              <a:t>Second niveau de plan</a:t>
            </a:r>
            <a:endParaRPr b="0" lang="fr-FR"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2400" spc="-1" strike="noStrike">
                <a:solidFill>
                  <a:srgbClr val="ffffff"/>
                </a:solidFill>
                <a:latin typeface="Arial"/>
              </a:rPr>
              <a:t>Troisième niveau de plan</a:t>
            </a:r>
            <a:endParaRPr b="0" lang="fr-FR"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2000" spc="-1" strike="noStrike">
                <a:solidFill>
                  <a:srgbClr val="ffffff"/>
                </a:solidFill>
                <a:latin typeface="Arial"/>
              </a:rPr>
              <a:t>Quatrième niveau de plan</a:t>
            </a:r>
            <a:endParaRPr b="0" lang="fr-FR"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Arial"/>
              </a:rPr>
              <a:t>Cinquième niveau de plan</a:t>
            </a:r>
            <a:endParaRPr b="0" lang="fr-FR"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Arial"/>
              </a:rPr>
              <a:t>Sixième niveau de plan</a:t>
            </a:r>
            <a:endParaRPr b="0" lang="fr-FR"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Arial"/>
              </a:rPr>
              <a:t>Septième niveau de plan</a:t>
            </a:r>
            <a:endParaRPr b="0" lang="fr-FR"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36" name="Image 5" descr=""/>
          <p:cNvPicPr/>
          <p:nvPr/>
        </p:nvPicPr>
        <p:blipFill>
          <a:blip r:embed="rId2"/>
          <a:srcRect l="32209" t="17766" r="42586" b="1058"/>
          <a:stretch/>
        </p:blipFill>
        <p:spPr>
          <a:xfrm>
            <a:off x="0" y="0"/>
            <a:ext cx="3773880" cy="6855480"/>
          </a:xfrm>
          <a:prstGeom prst="rect">
            <a:avLst/>
          </a:prstGeom>
          <a:ln w="0">
            <a:noFill/>
          </a:ln>
        </p:spPr>
      </p:pic>
      <p:sp>
        <p:nvSpPr>
          <p:cNvPr id="137"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38"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39" name="Image 7" descr=""/>
          <p:cNvPicPr/>
          <p:nvPr/>
        </p:nvPicPr>
        <p:blipFill>
          <a:blip r:embed="rId3"/>
          <a:stretch/>
        </p:blipFill>
        <p:spPr>
          <a:xfrm>
            <a:off x="10189800" y="5784120"/>
            <a:ext cx="2170080" cy="1261080"/>
          </a:xfrm>
          <a:prstGeom prst="rect">
            <a:avLst/>
          </a:prstGeom>
          <a:ln w="0">
            <a:noFill/>
          </a:ln>
        </p:spPr>
      </p:pic>
      <p:sp>
        <p:nvSpPr>
          <p:cNvPr id="1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41"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42"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46" name="Image 5" descr=""/>
          <p:cNvPicPr/>
          <p:nvPr/>
        </p:nvPicPr>
        <p:blipFill>
          <a:blip r:embed="rId2"/>
          <a:srcRect l="32209" t="17766" r="42586" b="1058"/>
          <a:stretch/>
        </p:blipFill>
        <p:spPr>
          <a:xfrm>
            <a:off x="0" y="0"/>
            <a:ext cx="3773880" cy="6855480"/>
          </a:xfrm>
          <a:prstGeom prst="rect">
            <a:avLst/>
          </a:prstGeom>
          <a:ln w="0">
            <a:noFill/>
          </a:ln>
        </p:spPr>
      </p:pic>
      <p:sp>
        <p:nvSpPr>
          <p:cNvPr id="147"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48"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49" name="Image 7" descr=""/>
          <p:cNvPicPr/>
          <p:nvPr/>
        </p:nvPicPr>
        <p:blipFill>
          <a:blip r:embed="rId3"/>
          <a:stretch/>
        </p:blipFill>
        <p:spPr>
          <a:xfrm>
            <a:off x="10189800" y="5784120"/>
            <a:ext cx="2170080" cy="1261080"/>
          </a:xfrm>
          <a:prstGeom prst="rect">
            <a:avLst/>
          </a:prstGeom>
          <a:ln w="0">
            <a:noFill/>
          </a:ln>
        </p:spPr>
      </p:pic>
      <p:sp>
        <p:nvSpPr>
          <p:cNvPr id="1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5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5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5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5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60" name="Image 5" descr=""/>
          <p:cNvPicPr/>
          <p:nvPr/>
        </p:nvPicPr>
        <p:blipFill>
          <a:blip r:embed="rId2"/>
          <a:srcRect l="32209" t="17766" r="42586" b="1058"/>
          <a:stretch/>
        </p:blipFill>
        <p:spPr>
          <a:xfrm>
            <a:off x="0" y="0"/>
            <a:ext cx="3773880" cy="6855480"/>
          </a:xfrm>
          <a:prstGeom prst="rect">
            <a:avLst/>
          </a:prstGeom>
          <a:ln w="0">
            <a:noFill/>
          </a:ln>
        </p:spPr>
      </p:pic>
      <p:sp>
        <p:nvSpPr>
          <p:cNvPr id="161"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62"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63" name="Image 7" descr=""/>
          <p:cNvPicPr/>
          <p:nvPr/>
        </p:nvPicPr>
        <p:blipFill>
          <a:blip r:embed="rId3"/>
          <a:stretch/>
        </p:blipFill>
        <p:spPr>
          <a:xfrm>
            <a:off x="10189800" y="5784120"/>
            <a:ext cx="2170080" cy="126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64" name="Image 5" descr=""/>
          <p:cNvPicPr/>
          <p:nvPr/>
        </p:nvPicPr>
        <p:blipFill>
          <a:blip r:embed="rId2"/>
          <a:srcRect l="32209" t="17766" r="42586" b="1058"/>
          <a:stretch/>
        </p:blipFill>
        <p:spPr>
          <a:xfrm>
            <a:off x="0" y="0"/>
            <a:ext cx="3773880" cy="6855480"/>
          </a:xfrm>
          <a:prstGeom prst="rect">
            <a:avLst/>
          </a:prstGeom>
          <a:ln w="0">
            <a:noFill/>
          </a:ln>
        </p:spPr>
      </p:pic>
      <p:sp>
        <p:nvSpPr>
          <p:cNvPr id="165"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66"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67" name="Image 7" descr=""/>
          <p:cNvPicPr/>
          <p:nvPr/>
        </p:nvPicPr>
        <p:blipFill>
          <a:blip r:embed="rId3"/>
          <a:stretch/>
        </p:blipFill>
        <p:spPr>
          <a:xfrm>
            <a:off x="10189800" y="5784120"/>
            <a:ext cx="2170080" cy="1261080"/>
          </a:xfrm>
          <a:prstGeom prst="rect">
            <a:avLst/>
          </a:prstGeom>
          <a:ln w="0">
            <a:noFill/>
          </a:ln>
        </p:spPr>
      </p:pic>
      <p:sp>
        <p:nvSpPr>
          <p:cNvPr id="1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6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72" name="Image 5" descr=""/>
          <p:cNvPicPr/>
          <p:nvPr/>
        </p:nvPicPr>
        <p:blipFill>
          <a:blip r:embed="rId2"/>
          <a:srcRect l="32209" t="17766" r="42586" b="1058"/>
          <a:stretch/>
        </p:blipFill>
        <p:spPr>
          <a:xfrm>
            <a:off x="0" y="0"/>
            <a:ext cx="3773880" cy="6855480"/>
          </a:xfrm>
          <a:prstGeom prst="rect">
            <a:avLst/>
          </a:prstGeom>
          <a:ln w="0">
            <a:noFill/>
          </a:ln>
        </p:spPr>
      </p:pic>
      <p:sp>
        <p:nvSpPr>
          <p:cNvPr id="173"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74"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75" name="Image 7" descr=""/>
          <p:cNvPicPr/>
          <p:nvPr/>
        </p:nvPicPr>
        <p:blipFill>
          <a:blip r:embed="rId3"/>
          <a:stretch/>
        </p:blipFill>
        <p:spPr>
          <a:xfrm>
            <a:off x="10189800" y="5784120"/>
            <a:ext cx="2170080" cy="1261080"/>
          </a:xfrm>
          <a:prstGeom prst="rect">
            <a:avLst/>
          </a:prstGeom>
          <a:ln w="0">
            <a:noFill/>
          </a:ln>
        </p:spPr>
      </p:pic>
      <p:sp>
        <p:nvSpPr>
          <p:cNvPr id="1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7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80" name="Image 5" descr=""/>
          <p:cNvPicPr/>
          <p:nvPr/>
        </p:nvPicPr>
        <p:blipFill>
          <a:blip r:embed="rId2"/>
          <a:srcRect l="32209" t="17766" r="42586" b="1058"/>
          <a:stretch/>
        </p:blipFill>
        <p:spPr>
          <a:xfrm>
            <a:off x="0" y="0"/>
            <a:ext cx="3773880" cy="6855480"/>
          </a:xfrm>
          <a:prstGeom prst="rect">
            <a:avLst/>
          </a:prstGeom>
          <a:ln w="0">
            <a:noFill/>
          </a:ln>
        </p:spPr>
      </p:pic>
      <p:sp>
        <p:nvSpPr>
          <p:cNvPr id="181"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82"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83" name="Image 7" descr=""/>
          <p:cNvPicPr/>
          <p:nvPr/>
        </p:nvPicPr>
        <p:blipFill>
          <a:blip r:embed="rId3"/>
          <a:stretch/>
        </p:blipFill>
        <p:spPr>
          <a:xfrm>
            <a:off x="10189800" y="5784120"/>
            <a:ext cx="2170080" cy="1261080"/>
          </a:xfrm>
          <a:prstGeom prst="rect">
            <a:avLst/>
          </a:prstGeom>
          <a:ln w="0">
            <a:noFill/>
          </a:ln>
        </p:spPr>
      </p:pic>
      <p:sp>
        <p:nvSpPr>
          <p:cNvPr id="1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8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8"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9"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0"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1"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2" name="Image 3" descr=""/>
          <p:cNvPicPr/>
          <p:nvPr/>
        </p:nvPicPr>
        <p:blipFill>
          <a:blip r:embed="rId2"/>
          <a:srcRect l="22931" t="0" r="0" b="0"/>
          <a:stretch/>
        </p:blipFill>
        <p:spPr>
          <a:xfrm>
            <a:off x="-8280" y="-1330560"/>
            <a:ext cx="3339360" cy="3442680"/>
          </a:xfrm>
          <a:prstGeom prst="rect">
            <a:avLst/>
          </a:prstGeom>
          <a:ln w="0">
            <a:noFill/>
          </a:ln>
        </p:spPr>
      </p:pic>
      <p:pic>
        <p:nvPicPr>
          <p:cNvPr id="13" name="Image 7" descr=""/>
          <p:cNvPicPr/>
          <p:nvPr/>
        </p:nvPicPr>
        <p:blipFill>
          <a:blip r:embed="rId3"/>
          <a:stretch/>
        </p:blipFill>
        <p:spPr>
          <a:xfrm>
            <a:off x="10189800" y="5784120"/>
            <a:ext cx="2170080" cy="1261080"/>
          </a:xfrm>
          <a:prstGeom prst="rect">
            <a:avLst/>
          </a:prstGeom>
          <a:ln w="0">
            <a:noFill/>
          </a:ln>
        </p:spPr>
      </p:pic>
      <p:sp>
        <p:nvSpPr>
          <p:cNvPr id="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15"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16"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90" name="Image 5" descr=""/>
          <p:cNvPicPr/>
          <p:nvPr/>
        </p:nvPicPr>
        <p:blipFill>
          <a:blip r:embed="rId2"/>
          <a:srcRect l="32209" t="17766" r="42586" b="1058"/>
          <a:stretch/>
        </p:blipFill>
        <p:spPr>
          <a:xfrm>
            <a:off x="0" y="0"/>
            <a:ext cx="3773880" cy="6855480"/>
          </a:xfrm>
          <a:prstGeom prst="rect">
            <a:avLst/>
          </a:prstGeom>
          <a:ln w="0">
            <a:noFill/>
          </a:ln>
        </p:spPr>
      </p:pic>
      <p:sp>
        <p:nvSpPr>
          <p:cNvPr id="191"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92"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93" name="Image 7" descr=""/>
          <p:cNvPicPr/>
          <p:nvPr/>
        </p:nvPicPr>
        <p:blipFill>
          <a:blip r:embed="rId3"/>
          <a:stretch/>
        </p:blipFill>
        <p:spPr>
          <a:xfrm>
            <a:off x="10189800" y="5784120"/>
            <a:ext cx="2170080" cy="1261080"/>
          </a:xfrm>
          <a:prstGeom prst="rect">
            <a:avLst/>
          </a:prstGeom>
          <a:ln w="0">
            <a:noFill/>
          </a:ln>
        </p:spPr>
      </p:pic>
      <p:sp>
        <p:nvSpPr>
          <p:cNvPr id="1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196" name="Image 5" descr=""/>
          <p:cNvPicPr/>
          <p:nvPr/>
        </p:nvPicPr>
        <p:blipFill>
          <a:blip r:embed="rId2"/>
          <a:srcRect l="32209" t="17766" r="42586" b="1058"/>
          <a:stretch/>
        </p:blipFill>
        <p:spPr>
          <a:xfrm>
            <a:off x="0" y="0"/>
            <a:ext cx="3773880" cy="6855480"/>
          </a:xfrm>
          <a:prstGeom prst="rect">
            <a:avLst/>
          </a:prstGeom>
          <a:ln w="0">
            <a:noFill/>
          </a:ln>
        </p:spPr>
      </p:pic>
      <p:sp>
        <p:nvSpPr>
          <p:cNvPr id="197"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198"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199" name="Image 7" descr=""/>
          <p:cNvPicPr/>
          <p:nvPr/>
        </p:nvPicPr>
        <p:blipFill>
          <a:blip r:embed="rId3"/>
          <a:stretch/>
        </p:blipFill>
        <p:spPr>
          <a:xfrm>
            <a:off x="10189800" y="5784120"/>
            <a:ext cx="2170080" cy="126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200" name="Image 5" descr=""/>
          <p:cNvPicPr/>
          <p:nvPr/>
        </p:nvPicPr>
        <p:blipFill>
          <a:blip r:embed="rId2"/>
          <a:srcRect l="32209" t="17766" r="42586" b="1058"/>
          <a:stretch/>
        </p:blipFill>
        <p:spPr>
          <a:xfrm>
            <a:off x="0" y="0"/>
            <a:ext cx="3773880" cy="6855480"/>
          </a:xfrm>
          <a:prstGeom prst="rect">
            <a:avLst/>
          </a:prstGeom>
          <a:ln w="0">
            <a:noFill/>
          </a:ln>
        </p:spPr>
      </p:pic>
      <p:sp>
        <p:nvSpPr>
          <p:cNvPr id="201"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02"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203" name="Image 7" descr=""/>
          <p:cNvPicPr/>
          <p:nvPr/>
        </p:nvPicPr>
        <p:blipFill>
          <a:blip r:embed="rId3"/>
          <a:stretch/>
        </p:blipFill>
        <p:spPr>
          <a:xfrm>
            <a:off x="10189800" y="5784120"/>
            <a:ext cx="2170080" cy="1261080"/>
          </a:xfrm>
          <a:prstGeom prst="rect">
            <a:avLst/>
          </a:prstGeom>
          <a:ln w="0">
            <a:noFill/>
          </a:ln>
        </p:spPr>
      </p:pic>
      <p:sp>
        <p:nvSpPr>
          <p:cNvPr id="2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20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0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07"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212" name="Image 5" descr=""/>
          <p:cNvPicPr/>
          <p:nvPr/>
        </p:nvPicPr>
        <p:blipFill>
          <a:blip r:embed="rId2"/>
          <a:srcRect l="32209" t="17766" r="42586" b="1058"/>
          <a:stretch/>
        </p:blipFill>
        <p:spPr>
          <a:xfrm>
            <a:off x="0" y="0"/>
            <a:ext cx="3773880" cy="6855480"/>
          </a:xfrm>
          <a:prstGeom prst="rect">
            <a:avLst/>
          </a:prstGeom>
          <a:ln w="0">
            <a:noFill/>
          </a:ln>
        </p:spPr>
      </p:pic>
      <p:sp>
        <p:nvSpPr>
          <p:cNvPr id="213"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14"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215" name="Image 7" descr=""/>
          <p:cNvPicPr/>
          <p:nvPr/>
        </p:nvPicPr>
        <p:blipFill>
          <a:blip r:embed="rId3"/>
          <a:stretch/>
        </p:blipFill>
        <p:spPr>
          <a:xfrm>
            <a:off x="10189800" y="5784120"/>
            <a:ext cx="2170080" cy="1261080"/>
          </a:xfrm>
          <a:prstGeom prst="rect">
            <a:avLst/>
          </a:prstGeom>
          <a:ln w="0">
            <a:noFill/>
          </a:ln>
        </p:spPr>
      </p:pic>
      <p:sp>
        <p:nvSpPr>
          <p:cNvPr id="2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21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1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19"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224" name="Image 5" descr=""/>
          <p:cNvPicPr/>
          <p:nvPr/>
        </p:nvPicPr>
        <p:blipFill>
          <a:blip r:embed="rId2"/>
          <a:srcRect l="32209" t="17766" r="42586" b="1058"/>
          <a:stretch/>
        </p:blipFill>
        <p:spPr>
          <a:xfrm>
            <a:off x="0" y="0"/>
            <a:ext cx="3773880" cy="6855480"/>
          </a:xfrm>
          <a:prstGeom prst="rect">
            <a:avLst/>
          </a:prstGeom>
          <a:ln w="0">
            <a:noFill/>
          </a:ln>
        </p:spPr>
      </p:pic>
      <p:sp>
        <p:nvSpPr>
          <p:cNvPr id="225"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26"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227" name="Image 7" descr=""/>
          <p:cNvPicPr/>
          <p:nvPr/>
        </p:nvPicPr>
        <p:blipFill>
          <a:blip r:embed="rId3"/>
          <a:stretch/>
        </p:blipFill>
        <p:spPr>
          <a:xfrm>
            <a:off x="10189800" y="5784120"/>
            <a:ext cx="2170080" cy="1261080"/>
          </a:xfrm>
          <a:prstGeom prst="rect">
            <a:avLst/>
          </a:prstGeom>
          <a:ln w="0">
            <a:noFill/>
          </a:ln>
        </p:spPr>
      </p:pic>
      <p:sp>
        <p:nvSpPr>
          <p:cNvPr id="22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229"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30"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31"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6"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37"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38" name="Image 7" descr=""/>
          <p:cNvPicPr/>
          <p:nvPr/>
        </p:nvPicPr>
        <p:blipFill>
          <a:blip r:embed="rId2"/>
          <a:stretch/>
        </p:blipFill>
        <p:spPr>
          <a:xfrm>
            <a:off x="10184400" y="5780520"/>
            <a:ext cx="2170080" cy="1261080"/>
          </a:xfrm>
          <a:prstGeom prst="rect">
            <a:avLst/>
          </a:prstGeom>
          <a:ln w="0">
            <a:noFill/>
          </a:ln>
        </p:spPr>
      </p:pic>
      <p:sp>
        <p:nvSpPr>
          <p:cNvPr id="239"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43"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44" name="Image 7" descr=""/>
          <p:cNvPicPr/>
          <p:nvPr/>
        </p:nvPicPr>
        <p:blipFill>
          <a:blip r:embed="rId2"/>
          <a:stretch/>
        </p:blipFill>
        <p:spPr>
          <a:xfrm>
            <a:off x="10184400" y="5780520"/>
            <a:ext cx="2170080" cy="1261080"/>
          </a:xfrm>
          <a:prstGeom prst="rect">
            <a:avLst/>
          </a:prstGeom>
          <a:ln w="0">
            <a:noFill/>
          </a:ln>
        </p:spPr>
      </p:pic>
      <p:sp>
        <p:nvSpPr>
          <p:cNvPr id="245"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247"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248"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53"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54" name="Image 7" descr=""/>
          <p:cNvPicPr/>
          <p:nvPr/>
        </p:nvPicPr>
        <p:blipFill>
          <a:blip r:embed="rId2"/>
          <a:stretch/>
        </p:blipFill>
        <p:spPr>
          <a:xfrm>
            <a:off x="10184400" y="5780520"/>
            <a:ext cx="2170080" cy="1261080"/>
          </a:xfrm>
          <a:prstGeom prst="rect">
            <a:avLst/>
          </a:prstGeom>
          <a:ln w="0">
            <a:noFill/>
          </a:ln>
        </p:spPr>
      </p:pic>
      <p:sp>
        <p:nvSpPr>
          <p:cNvPr id="255"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25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25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25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260"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6"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67"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68" name="Image 7" descr=""/>
          <p:cNvPicPr/>
          <p:nvPr/>
        </p:nvPicPr>
        <p:blipFill>
          <a:blip r:embed="rId2"/>
          <a:stretch/>
        </p:blipFill>
        <p:spPr>
          <a:xfrm>
            <a:off x="10184400" y="5780520"/>
            <a:ext cx="2170080" cy="1261080"/>
          </a:xfrm>
          <a:prstGeom prst="rect">
            <a:avLst/>
          </a:prstGeom>
          <a:ln w="0">
            <a:noFill/>
          </a:ln>
        </p:spPr>
      </p:pic>
      <p:sp>
        <p:nvSpPr>
          <p:cNvPr id="269"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703" r:id="rId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0"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71"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72" name="Image 7" descr=""/>
          <p:cNvPicPr/>
          <p:nvPr/>
        </p:nvPicPr>
        <p:blipFill>
          <a:blip r:embed="rId2"/>
          <a:stretch/>
        </p:blipFill>
        <p:spPr>
          <a:xfrm>
            <a:off x="10184400" y="5780520"/>
            <a:ext cx="2170080" cy="1261080"/>
          </a:xfrm>
          <a:prstGeom prst="rect">
            <a:avLst/>
          </a:prstGeom>
          <a:ln w="0">
            <a:noFill/>
          </a:ln>
        </p:spPr>
      </p:pic>
      <p:sp>
        <p:nvSpPr>
          <p:cNvPr id="273"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27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5"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20"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1"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2"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3"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24" name="Image 3" descr=""/>
          <p:cNvPicPr/>
          <p:nvPr/>
        </p:nvPicPr>
        <p:blipFill>
          <a:blip r:embed="rId2"/>
          <a:srcRect l="22931" t="0" r="0" b="0"/>
          <a:stretch/>
        </p:blipFill>
        <p:spPr>
          <a:xfrm>
            <a:off x="-8280" y="-1330560"/>
            <a:ext cx="3339360" cy="3442680"/>
          </a:xfrm>
          <a:prstGeom prst="rect">
            <a:avLst/>
          </a:prstGeom>
          <a:ln w="0">
            <a:noFill/>
          </a:ln>
        </p:spPr>
      </p:pic>
      <p:pic>
        <p:nvPicPr>
          <p:cNvPr id="25" name="Image 7" descr=""/>
          <p:cNvPicPr/>
          <p:nvPr/>
        </p:nvPicPr>
        <p:blipFill>
          <a:blip r:embed="rId3"/>
          <a:stretch/>
        </p:blipFill>
        <p:spPr>
          <a:xfrm>
            <a:off x="10189800" y="5784120"/>
            <a:ext cx="2170080" cy="1261080"/>
          </a:xfrm>
          <a:prstGeom prst="rect">
            <a:avLst/>
          </a:prstGeom>
          <a:ln w="0">
            <a:noFill/>
          </a:ln>
        </p:spPr>
      </p:pic>
      <p:sp>
        <p:nvSpPr>
          <p:cNvPr id="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27"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8"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29"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0"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8"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79"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80" name="Image 7" descr=""/>
          <p:cNvPicPr/>
          <p:nvPr/>
        </p:nvPicPr>
        <p:blipFill>
          <a:blip r:embed="rId2"/>
          <a:stretch/>
        </p:blipFill>
        <p:spPr>
          <a:xfrm>
            <a:off x="10184400" y="5780520"/>
            <a:ext cx="2170080" cy="1261080"/>
          </a:xfrm>
          <a:prstGeom prst="rect">
            <a:avLst/>
          </a:prstGeom>
          <a:ln w="0">
            <a:noFill/>
          </a:ln>
        </p:spPr>
      </p:pic>
      <p:sp>
        <p:nvSpPr>
          <p:cNvPr id="281"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8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283"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7" r:id="rId3"/>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6"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87"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88" name="Image 7" descr=""/>
          <p:cNvPicPr/>
          <p:nvPr/>
        </p:nvPicPr>
        <p:blipFill>
          <a:blip r:embed="rId2"/>
          <a:stretch/>
        </p:blipFill>
        <p:spPr>
          <a:xfrm>
            <a:off x="10184400" y="5780520"/>
            <a:ext cx="2170080" cy="1261080"/>
          </a:xfrm>
          <a:prstGeom prst="rect">
            <a:avLst/>
          </a:prstGeom>
          <a:ln w="0">
            <a:noFill/>
          </a:ln>
        </p:spPr>
      </p:pic>
      <p:sp>
        <p:nvSpPr>
          <p:cNvPr id="289"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2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29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29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9" r:id="rId3"/>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6"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97"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98" name="Image 7" descr=""/>
          <p:cNvPicPr/>
          <p:nvPr/>
        </p:nvPicPr>
        <p:blipFill>
          <a:blip r:embed="rId2"/>
          <a:stretch/>
        </p:blipFill>
        <p:spPr>
          <a:xfrm>
            <a:off x="10184400" y="5780520"/>
            <a:ext cx="2170080" cy="1261080"/>
          </a:xfrm>
          <a:prstGeom prst="rect">
            <a:avLst/>
          </a:prstGeom>
          <a:ln w="0">
            <a:noFill/>
          </a:ln>
        </p:spPr>
      </p:pic>
      <p:sp>
        <p:nvSpPr>
          <p:cNvPr id="299"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1" r:id="rId3"/>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2"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03"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304" name="Image 7" descr=""/>
          <p:cNvPicPr/>
          <p:nvPr/>
        </p:nvPicPr>
        <p:blipFill>
          <a:blip r:embed="rId2"/>
          <a:stretch/>
        </p:blipFill>
        <p:spPr>
          <a:xfrm>
            <a:off x="10184400" y="5780520"/>
            <a:ext cx="2170080" cy="1261080"/>
          </a:xfrm>
          <a:prstGeom prst="rect">
            <a:avLst/>
          </a:prstGeom>
          <a:ln w="0">
            <a:noFill/>
          </a:ln>
        </p:spPr>
      </p:pic>
      <p:sp>
        <p:nvSpPr>
          <p:cNvPr id="305"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713" r:id="rId3"/>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07"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308" name="Image 7" descr=""/>
          <p:cNvPicPr/>
          <p:nvPr/>
        </p:nvPicPr>
        <p:blipFill>
          <a:blip r:embed="rId2"/>
          <a:stretch/>
        </p:blipFill>
        <p:spPr>
          <a:xfrm>
            <a:off x="10184400" y="5780520"/>
            <a:ext cx="2170080" cy="1261080"/>
          </a:xfrm>
          <a:prstGeom prst="rect">
            <a:avLst/>
          </a:prstGeom>
          <a:ln w="0">
            <a:noFill/>
          </a:ln>
        </p:spPr>
      </p:pic>
      <p:sp>
        <p:nvSpPr>
          <p:cNvPr id="309"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31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1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1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5" r:id="rId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8"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19"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320" name="Image 7" descr=""/>
          <p:cNvPicPr/>
          <p:nvPr/>
        </p:nvPicPr>
        <p:blipFill>
          <a:blip r:embed="rId2"/>
          <a:stretch/>
        </p:blipFill>
        <p:spPr>
          <a:xfrm>
            <a:off x="10184400" y="5780520"/>
            <a:ext cx="2170080" cy="1261080"/>
          </a:xfrm>
          <a:prstGeom prst="rect">
            <a:avLst/>
          </a:prstGeom>
          <a:ln w="0">
            <a:noFill/>
          </a:ln>
        </p:spPr>
      </p:pic>
      <p:sp>
        <p:nvSpPr>
          <p:cNvPr id="321"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32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2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25"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7" r:id="rId3"/>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0" name="Rectangle 13"/>
          <p:cNvSpPr/>
          <p:nvPr/>
        </p:nvSpPr>
        <p:spPr>
          <a:xfrm>
            <a:off x="226800" y="201960"/>
            <a:ext cx="11736000" cy="6440760"/>
          </a:xfrm>
          <a:prstGeom prst="rect">
            <a:avLst/>
          </a:prstGeom>
          <a:no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31" name="Rectangle 14"/>
          <p:cNvSpPr/>
          <p:nvPr/>
        </p:nvSpPr>
        <p:spPr>
          <a:xfrm>
            <a:off x="10462320" y="6081840"/>
            <a:ext cx="1613520" cy="656640"/>
          </a:xfrm>
          <a:prstGeom prst="rect">
            <a:avLst/>
          </a:prstGeom>
          <a:solidFill>
            <a:srgbClr val="ffffff"/>
          </a:solidFill>
          <a:ln w="126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332" name="Image 7" descr=""/>
          <p:cNvPicPr/>
          <p:nvPr/>
        </p:nvPicPr>
        <p:blipFill>
          <a:blip r:embed="rId2"/>
          <a:stretch/>
        </p:blipFill>
        <p:spPr>
          <a:xfrm>
            <a:off x="10184400" y="5780520"/>
            <a:ext cx="2170080" cy="1261080"/>
          </a:xfrm>
          <a:prstGeom prst="rect">
            <a:avLst/>
          </a:prstGeom>
          <a:ln w="0">
            <a:noFill/>
          </a:ln>
        </p:spPr>
      </p:pic>
      <p:sp>
        <p:nvSpPr>
          <p:cNvPr id="333" name="Rectangle 1"/>
          <p:cNvSpPr/>
          <p:nvPr/>
        </p:nvSpPr>
        <p:spPr>
          <a:xfrm>
            <a:off x="226800" y="204840"/>
            <a:ext cx="8247240" cy="857160"/>
          </a:xfrm>
          <a:prstGeom prst="rect">
            <a:avLst/>
          </a:prstGeom>
          <a:solidFill>
            <a:srgbClr val="ee4836"/>
          </a:solidFill>
          <a:ln w="12600">
            <a:solidFill>
              <a:srgbClr val="ee48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335"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3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
        <p:nvSpPr>
          <p:cNvPr id="337"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9" r:id="rId3"/>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42" name="Image 5" descr=""/>
          <p:cNvPicPr/>
          <p:nvPr/>
        </p:nvPicPr>
        <p:blipFill>
          <a:blip r:embed="rId2"/>
          <a:srcRect l="32209" t="17766" r="42586" b="1058"/>
          <a:stretch/>
        </p:blipFill>
        <p:spPr>
          <a:xfrm>
            <a:off x="0" y="0"/>
            <a:ext cx="3773880" cy="6855480"/>
          </a:xfrm>
          <a:prstGeom prst="rect">
            <a:avLst/>
          </a:prstGeom>
          <a:ln w="0">
            <a:noFill/>
          </a:ln>
        </p:spPr>
      </p:pic>
      <p:sp>
        <p:nvSpPr>
          <p:cNvPr id="343"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44"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45" name="Image 7" descr=""/>
          <p:cNvPicPr/>
          <p:nvPr/>
        </p:nvPicPr>
        <p:blipFill>
          <a:blip r:embed="rId3"/>
          <a:stretch/>
        </p:blipFill>
        <p:spPr>
          <a:xfrm>
            <a:off x="10189800" y="5784120"/>
            <a:ext cx="2170080" cy="126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21" r:id="rId4"/>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46" name="Image 5" descr=""/>
          <p:cNvPicPr/>
          <p:nvPr/>
        </p:nvPicPr>
        <p:blipFill>
          <a:blip r:embed="rId2"/>
          <a:srcRect l="32209" t="17766" r="42586" b="1058"/>
          <a:stretch/>
        </p:blipFill>
        <p:spPr>
          <a:xfrm>
            <a:off x="0" y="0"/>
            <a:ext cx="3773880" cy="6855480"/>
          </a:xfrm>
          <a:prstGeom prst="rect">
            <a:avLst/>
          </a:prstGeom>
          <a:ln w="0">
            <a:noFill/>
          </a:ln>
        </p:spPr>
      </p:pic>
      <p:sp>
        <p:nvSpPr>
          <p:cNvPr id="347"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48"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49" name="Image 7" descr=""/>
          <p:cNvPicPr/>
          <p:nvPr/>
        </p:nvPicPr>
        <p:blipFill>
          <a:blip r:embed="rId3"/>
          <a:stretch/>
        </p:blipFill>
        <p:spPr>
          <a:xfrm>
            <a:off x="10189800" y="5784120"/>
            <a:ext cx="2170080" cy="1261080"/>
          </a:xfrm>
          <a:prstGeom prst="rect">
            <a:avLst/>
          </a:prstGeom>
          <a:ln w="0">
            <a:noFill/>
          </a:ln>
        </p:spPr>
      </p:pic>
      <p:sp>
        <p:nvSpPr>
          <p:cNvPr id="3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351"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52"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23" r:id="rId4"/>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56" name="Image 5" descr=""/>
          <p:cNvPicPr/>
          <p:nvPr/>
        </p:nvPicPr>
        <p:blipFill>
          <a:blip r:embed="rId2"/>
          <a:srcRect l="32209" t="17766" r="42586" b="1058"/>
          <a:stretch/>
        </p:blipFill>
        <p:spPr>
          <a:xfrm>
            <a:off x="0" y="0"/>
            <a:ext cx="3773880" cy="6855480"/>
          </a:xfrm>
          <a:prstGeom prst="rect">
            <a:avLst/>
          </a:prstGeom>
          <a:ln w="0">
            <a:noFill/>
          </a:ln>
        </p:spPr>
      </p:pic>
      <p:sp>
        <p:nvSpPr>
          <p:cNvPr id="357"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58"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59" name="Image 7" descr=""/>
          <p:cNvPicPr/>
          <p:nvPr/>
        </p:nvPicPr>
        <p:blipFill>
          <a:blip r:embed="rId3"/>
          <a:stretch/>
        </p:blipFill>
        <p:spPr>
          <a:xfrm>
            <a:off x="10189800" y="5784120"/>
            <a:ext cx="2170080" cy="1261080"/>
          </a:xfrm>
          <a:prstGeom prst="rect">
            <a:avLst/>
          </a:prstGeom>
          <a:ln w="0">
            <a:noFill/>
          </a:ln>
        </p:spPr>
      </p:pic>
      <p:sp>
        <p:nvSpPr>
          <p:cNvPr id="3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361"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62"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63"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64"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25"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36"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7"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8"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9"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0" name="Image 3" descr=""/>
          <p:cNvPicPr/>
          <p:nvPr/>
        </p:nvPicPr>
        <p:blipFill>
          <a:blip r:embed="rId2"/>
          <a:srcRect l="22931" t="0" r="0" b="0"/>
          <a:stretch/>
        </p:blipFill>
        <p:spPr>
          <a:xfrm>
            <a:off x="-8280" y="-1330560"/>
            <a:ext cx="3339360" cy="3442680"/>
          </a:xfrm>
          <a:prstGeom prst="rect">
            <a:avLst/>
          </a:prstGeom>
          <a:ln w="0">
            <a:noFill/>
          </a:ln>
        </p:spPr>
      </p:pic>
      <p:pic>
        <p:nvPicPr>
          <p:cNvPr id="41" name="Image 7" descr=""/>
          <p:cNvPicPr/>
          <p:nvPr/>
        </p:nvPicPr>
        <p:blipFill>
          <a:blip r:embed="rId3"/>
          <a:stretch/>
        </p:blipFill>
        <p:spPr>
          <a:xfrm>
            <a:off x="10189800" y="5784120"/>
            <a:ext cx="2170080" cy="126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70" name="Image 5" descr=""/>
          <p:cNvPicPr/>
          <p:nvPr/>
        </p:nvPicPr>
        <p:blipFill>
          <a:blip r:embed="rId2"/>
          <a:srcRect l="32209" t="17766" r="42586" b="1058"/>
          <a:stretch/>
        </p:blipFill>
        <p:spPr>
          <a:xfrm>
            <a:off x="0" y="0"/>
            <a:ext cx="3773880" cy="6855480"/>
          </a:xfrm>
          <a:prstGeom prst="rect">
            <a:avLst/>
          </a:prstGeom>
          <a:ln w="0">
            <a:noFill/>
          </a:ln>
        </p:spPr>
      </p:pic>
      <p:sp>
        <p:nvSpPr>
          <p:cNvPr id="371"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72"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73" name="Image 7" descr=""/>
          <p:cNvPicPr/>
          <p:nvPr/>
        </p:nvPicPr>
        <p:blipFill>
          <a:blip r:embed="rId3"/>
          <a:stretch/>
        </p:blipFill>
        <p:spPr>
          <a:xfrm>
            <a:off x="10189800" y="5784120"/>
            <a:ext cx="2170080" cy="126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27" r:id="rId4"/>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74" name="Image 5" descr=""/>
          <p:cNvPicPr/>
          <p:nvPr/>
        </p:nvPicPr>
        <p:blipFill>
          <a:blip r:embed="rId2"/>
          <a:srcRect l="32209" t="17766" r="42586" b="1058"/>
          <a:stretch/>
        </p:blipFill>
        <p:spPr>
          <a:xfrm>
            <a:off x="0" y="0"/>
            <a:ext cx="3773880" cy="6855480"/>
          </a:xfrm>
          <a:prstGeom prst="rect">
            <a:avLst/>
          </a:prstGeom>
          <a:ln w="0">
            <a:noFill/>
          </a:ln>
        </p:spPr>
      </p:pic>
      <p:sp>
        <p:nvSpPr>
          <p:cNvPr id="375"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76"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77" name="Image 7" descr=""/>
          <p:cNvPicPr/>
          <p:nvPr/>
        </p:nvPicPr>
        <p:blipFill>
          <a:blip r:embed="rId3"/>
          <a:stretch/>
        </p:blipFill>
        <p:spPr>
          <a:xfrm>
            <a:off x="10189800" y="5784120"/>
            <a:ext cx="2170080" cy="1261080"/>
          </a:xfrm>
          <a:prstGeom prst="rect">
            <a:avLst/>
          </a:prstGeom>
          <a:ln w="0">
            <a:noFill/>
          </a:ln>
        </p:spPr>
      </p:pic>
      <p:sp>
        <p:nvSpPr>
          <p:cNvPr id="3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37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29" r:id="rId4"/>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82" name="Image 5" descr=""/>
          <p:cNvPicPr/>
          <p:nvPr/>
        </p:nvPicPr>
        <p:blipFill>
          <a:blip r:embed="rId2"/>
          <a:srcRect l="32209" t="17766" r="42586" b="1058"/>
          <a:stretch/>
        </p:blipFill>
        <p:spPr>
          <a:xfrm>
            <a:off x="0" y="0"/>
            <a:ext cx="3773880" cy="6855480"/>
          </a:xfrm>
          <a:prstGeom prst="rect">
            <a:avLst/>
          </a:prstGeom>
          <a:ln w="0">
            <a:noFill/>
          </a:ln>
        </p:spPr>
      </p:pic>
      <p:sp>
        <p:nvSpPr>
          <p:cNvPr id="383"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84"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85" name="Image 7" descr=""/>
          <p:cNvPicPr/>
          <p:nvPr/>
        </p:nvPicPr>
        <p:blipFill>
          <a:blip r:embed="rId3"/>
          <a:stretch/>
        </p:blipFill>
        <p:spPr>
          <a:xfrm>
            <a:off x="10189800" y="5784120"/>
            <a:ext cx="2170080" cy="1261080"/>
          </a:xfrm>
          <a:prstGeom prst="rect">
            <a:avLst/>
          </a:prstGeom>
          <a:ln w="0">
            <a:noFill/>
          </a:ln>
        </p:spPr>
      </p:pic>
      <p:sp>
        <p:nvSpPr>
          <p:cNvPr id="3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38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31" r:id="rId4"/>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390" name="Image 5" descr=""/>
          <p:cNvPicPr/>
          <p:nvPr/>
        </p:nvPicPr>
        <p:blipFill>
          <a:blip r:embed="rId2"/>
          <a:srcRect l="32209" t="17766" r="42586" b="1058"/>
          <a:stretch/>
        </p:blipFill>
        <p:spPr>
          <a:xfrm>
            <a:off x="0" y="0"/>
            <a:ext cx="3773880" cy="6855480"/>
          </a:xfrm>
          <a:prstGeom prst="rect">
            <a:avLst/>
          </a:prstGeom>
          <a:ln w="0">
            <a:noFill/>
          </a:ln>
        </p:spPr>
      </p:pic>
      <p:sp>
        <p:nvSpPr>
          <p:cNvPr id="391"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392"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393" name="Image 7" descr=""/>
          <p:cNvPicPr/>
          <p:nvPr/>
        </p:nvPicPr>
        <p:blipFill>
          <a:blip r:embed="rId3"/>
          <a:stretch/>
        </p:blipFill>
        <p:spPr>
          <a:xfrm>
            <a:off x="10189800" y="5784120"/>
            <a:ext cx="2170080" cy="1261080"/>
          </a:xfrm>
          <a:prstGeom prst="rect">
            <a:avLst/>
          </a:prstGeom>
          <a:ln w="0">
            <a:noFill/>
          </a:ln>
        </p:spPr>
      </p:pic>
      <p:sp>
        <p:nvSpPr>
          <p:cNvPr id="3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39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39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00" name="Image 5" descr=""/>
          <p:cNvPicPr/>
          <p:nvPr/>
        </p:nvPicPr>
        <p:blipFill>
          <a:blip r:embed="rId2"/>
          <a:srcRect l="32209" t="17766" r="42586" b="1058"/>
          <a:stretch/>
        </p:blipFill>
        <p:spPr>
          <a:xfrm>
            <a:off x="0" y="0"/>
            <a:ext cx="3773880" cy="6855480"/>
          </a:xfrm>
          <a:prstGeom prst="rect">
            <a:avLst/>
          </a:prstGeom>
          <a:ln w="0">
            <a:noFill/>
          </a:ln>
        </p:spPr>
      </p:pic>
      <p:sp>
        <p:nvSpPr>
          <p:cNvPr id="401"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02"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03" name="Image 7" descr=""/>
          <p:cNvPicPr/>
          <p:nvPr/>
        </p:nvPicPr>
        <p:blipFill>
          <a:blip r:embed="rId3"/>
          <a:stretch/>
        </p:blipFill>
        <p:spPr>
          <a:xfrm>
            <a:off x="10189800" y="5784120"/>
            <a:ext cx="2170080" cy="1261080"/>
          </a:xfrm>
          <a:prstGeom prst="rect">
            <a:avLst/>
          </a:prstGeom>
          <a:ln w="0">
            <a:noFill/>
          </a:ln>
        </p:spPr>
      </p:pic>
      <p:sp>
        <p:nvSpPr>
          <p:cNvPr id="4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0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3200" spc="-1" strike="noStrike">
                <a:solidFill>
                  <a:srgbClr val="ffffff"/>
                </a:solidFill>
                <a:latin typeface="Arial"/>
              </a:rPr>
              <a:t>Cliquez pour éditer le format du plan de texte</a:t>
            </a:r>
            <a:endParaRPr b="0" lang="fr-FR"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2800" spc="-1" strike="noStrike">
                <a:solidFill>
                  <a:srgbClr val="ffffff"/>
                </a:solidFill>
                <a:latin typeface="Arial"/>
              </a:rPr>
              <a:t>Second niveau de plan</a:t>
            </a:r>
            <a:endParaRPr b="0" lang="fr-FR"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2400" spc="-1" strike="noStrike">
                <a:solidFill>
                  <a:srgbClr val="ffffff"/>
                </a:solidFill>
                <a:latin typeface="Arial"/>
              </a:rPr>
              <a:t>Troisième niveau de plan</a:t>
            </a:r>
            <a:endParaRPr b="0" lang="fr-FR"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2000" spc="-1" strike="noStrike">
                <a:solidFill>
                  <a:srgbClr val="ffffff"/>
                </a:solidFill>
                <a:latin typeface="Arial"/>
              </a:rPr>
              <a:t>Quatrième niveau de plan</a:t>
            </a:r>
            <a:endParaRPr b="0" lang="fr-FR"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Arial"/>
              </a:rPr>
              <a:t>Cinquième niveau de plan</a:t>
            </a:r>
            <a:endParaRPr b="0" lang="fr-FR"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Arial"/>
              </a:rPr>
              <a:t>Sixième niveau de plan</a:t>
            </a:r>
            <a:endParaRPr b="0" lang="fr-FR"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Arial"/>
              </a:rPr>
              <a:t>Septième niveau de plan</a:t>
            </a:r>
            <a:endParaRPr b="0" lang="fr-FR"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35" r:id="rId4"/>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07" name="Image 5" descr=""/>
          <p:cNvPicPr/>
          <p:nvPr/>
        </p:nvPicPr>
        <p:blipFill>
          <a:blip r:embed="rId2"/>
          <a:srcRect l="32209" t="17766" r="42586" b="1058"/>
          <a:stretch/>
        </p:blipFill>
        <p:spPr>
          <a:xfrm>
            <a:off x="0" y="0"/>
            <a:ext cx="3773880" cy="6855480"/>
          </a:xfrm>
          <a:prstGeom prst="rect">
            <a:avLst/>
          </a:prstGeom>
          <a:ln w="0">
            <a:noFill/>
          </a:ln>
        </p:spPr>
      </p:pic>
      <p:sp>
        <p:nvSpPr>
          <p:cNvPr id="408"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09"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10" name="Image 7" descr=""/>
          <p:cNvPicPr/>
          <p:nvPr/>
        </p:nvPicPr>
        <p:blipFill>
          <a:blip r:embed="rId3"/>
          <a:stretch/>
        </p:blipFill>
        <p:spPr>
          <a:xfrm>
            <a:off x="10189800" y="5784120"/>
            <a:ext cx="2170080" cy="126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37" r:id="rId4"/>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11" name="Image 5" descr=""/>
          <p:cNvPicPr/>
          <p:nvPr/>
        </p:nvPicPr>
        <p:blipFill>
          <a:blip r:embed="rId2"/>
          <a:srcRect l="32209" t="17766" r="42586" b="1058"/>
          <a:stretch/>
        </p:blipFill>
        <p:spPr>
          <a:xfrm>
            <a:off x="0" y="0"/>
            <a:ext cx="3773880" cy="6855480"/>
          </a:xfrm>
          <a:prstGeom prst="rect">
            <a:avLst/>
          </a:prstGeom>
          <a:ln w="0">
            <a:noFill/>
          </a:ln>
        </p:spPr>
      </p:pic>
      <p:sp>
        <p:nvSpPr>
          <p:cNvPr id="412"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13"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14" name="Image 7" descr=""/>
          <p:cNvPicPr/>
          <p:nvPr/>
        </p:nvPicPr>
        <p:blipFill>
          <a:blip r:embed="rId3"/>
          <a:stretch/>
        </p:blipFill>
        <p:spPr>
          <a:xfrm>
            <a:off x="10189800" y="5784120"/>
            <a:ext cx="2170080" cy="1261080"/>
          </a:xfrm>
          <a:prstGeom prst="rect">
            <a:avLst/>
          </a:prstGeom>
          <a:ln w="0">
            <a:noFill/>
          </a:ln>
        </p:spPr>
      </p:pic>
      <p:sp>
        <p:nvSpPr>
          <p:cNvPr id="41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16"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17"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18"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39" r:id="rId4"/>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23" name="Image 5" descr=""/>
          <p:cNvPicPr/>
          <p:nvPr/>
        </p:nvPicPr>
        <p:blipFill>
          <a:blip r:embed="rId2"/>
          <a:srcRect l="32209" t="17766" r="42586" b="1058"/>
          <a:stretch/>
        </p:blipFill>
        <p:spPr>
          <a:xfrm>
            <a:off x="0" y="0"/>
            <a:ext cx="3773880" cy="6855480"/>
          </a:xfrm>
          <a:prstGeom prst="rect">
            <a:avLst/>
          </a:prstGeom>
          <a:ln w="0">
            <a:noFill/>
          </a:ln>
        </p:spPr>
      </p:pic>
      <p:sp>
        <p:nvSpPr>
          <p:cNvPr id="424"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25"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26" name="Image 7" descr=""/>
          <p:cNvPicPr/>
          <p:nvPr/>
        </p:nvPicPr>
        <p:blipFill>
          <a:blip r:embed="rId3"/>
          <a:stretch/>
        </p:blipFill>
        <p:spPr>
          <a:xfrm>
            <a:off x="10189800" y="5784120"/>
            <a:ext cx="2170080" cy="1261080"/>
          </a:xfrm>
          <a:prstGeom prst="rect">
            <a:avLst/>
          </a:prstGeom>
          <a:ln w="0">
            <a:noFill/>
          </a:ln>
        </p:spPr>
      </p:pic>
      <p:sp>
        <p:nvSpPr>
          <p:cNvPr id="42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28"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29"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30"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41" r:id="rId4"/>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35" name="Image 5" descr=""/>
          <p:cNvPicPr/>
          <p:nvPr/>
        </p:nvPicPr>
        <p:blipFill>
          <a:blip r:embed="rId2"/>
          <a:srcRect l="32209" t="17766" r="42586" b="1058"/>
          <a:stretch/>
        </p:blipFill>
        <p:spPr>
          <a:xfrm>
            <a:off x="0" y="0"/>
            <a:ext cx="3773880" cy="6855480"/>
          </a:xfrm>
          <a:prstGeom prst="rect">
            <a:avLst/>
          </a:prstGeom>
          <a:ln w="0">
            <a:noFill/>
          </a:ln>
        </p:spPr>
      </p:pic>
      <p:sp>
        <p:nvSpPr>
          <p:cNvPr id="436"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37"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38" name="Image 7" descr=""/>
          <p:cNvPicPr/>
          <p:nvPr/>
        </p:nvPicPr>
        <p:blipFill>
          <a:blip r:embed="rId3"/>
          <a:stretch/>
        </p:blipFill>
        <p:spPr>
          <a:xfrm>
            <a:off x="10189800" y="5784120"/>
            <a:ext cx="2170080" cy="1261080"/>
          </a:xfrm>
          <a:prstGeom prst="rect">
            <a:avLst/>
          </a:prstGeom>
          <a:ln w="0">
            <a:noFill/>
          </a:ln>
        </p:spPr>
      </p:pic>
      <p:sp>
        <p:nvSpPr>
          <p:cNvPr id="4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40"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41"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42"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43" r:id="rId4"/>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47" name="Image 5" descr=""/>
          <p:cNvPicPr/>
          <p:nvPr/>
        </p:nvPicPr>
        <p:blipFill>
          <a:blip r:embed="rId2"/>
          <a:srcRect l="32209" t="17766" r="42586" b="1058"/>
          <a:stretch/>
        </p:blipFill>
        <p:spPr>
          <a:xfrm>
            <a:off x="0" y="0"/>
            <a:ext cx="3773880" cy="6855480"/>
          </a:xfrm>
          <a:prstGeom prst="rect">
            <a:avLst/>
          </a:prstGeom>
          <a:ln w="0">
            <a:noFill/>
          </a:ln>
        </p:spPr>
      </p:pic>
      <p:sp>
        <p:nvSpPr>
          <p:cNvPr id="448"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49"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50" name="Image 7" descr=""/>
          <p:cNvPicPr/>
          <p:nvPr/>
        </p:nvPicPr>
        <p:blipFill>
          <a:blip r:embed="rId3"/>
          <a:stretch/>
        </p:blipFill>
        <p:spPr>
          <a:xfrm>
            <a:off x="10189800" y="5784120"/>
            <a:ext cx="2170080" cy="126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4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42"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3"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4"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5"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6" name="Image 3" descr=""/>
          <p:cNvPicPr/>
          <p:nvPr/>
        </p:nvPicPr>
        <p:blipFill>
          <a:blip r:embed="rId2"/>
          <a:srcRect l="22931" t="0" r="0" b="0"/>
          <a:stretch/>
        </p:blipFill>
        <p:spPr>
          <a:xfrm>
            <a:off x="-8280" y="-1330560"/>
            <a:ext cx="3339360" cy="3442680"/>
          </a:xfrm>
          <a:prstGeom prst="rect">
            <a:avLst/>
          </a:prstGeom>
          <a:ln w="0">
            <a:noFill/>
          </a:ln>
        </p:spPr>
      </p:pic>
      <p:pic>
        <p:nvPicPr>
          <p:cNvPr id="47" name="Image 7" descr=""/>
          <p:cNvPicPr/>
          <p:nvPr/>
        </p:nvPicPr>
        <p:blipFill>
          <a:blip r:embed="rId3"/>
          <a:stretch/>
        </p:blipFill>
        <p:spPr>
          <a:xfrm>
            <a:off x="10189800" y="5784120"/>
            <a:ext cx="2170080" cy="1261080"/>
          </a:xfrm>
          <a:prstGeom prst="rect">
            <a:avLst/>
          </a:prstGeom>
          <a:ln w="0">
            <a:noFill/>
          </a:ln>
        </p:spPr>
      </p:pic>
      <p:sp>
        <p:nvSpPr>
          <p:cNvPr id="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51" name="Image 5" descr=""/>
          <p:cNvPicPr/>
          <p:nvPr/>
        </p:nvPicPr>
        <p:blipFill>
          <a:blip r:embed="rId2"/>
          <a:srcRect l="32209" t="17766" r="42586" b="1058"/>
          <a:stretch/>
        </p:blipFill>
        <p:spPr>
          <a:xfrm>
            <a:off x="0" y="0"/>
            <a:ext cx="3773880" cy="6855480"/>
          </a:xfrm>
          <a:prstGeom prst="rect">
            <a:avLst/>
          </a:prstGeom>
          <a:ln w="0">
            <a:noFill/>
          </a:ln>
        </p:spPr>
      </p:pic>
      <p:sp>
        <p:nvSpPr>
          <p:cNvPr id="452"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53"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54" name="Image 7" descr=""/>
          <p:cNvPicPr/>
          <p:nvPr/>
        </p:nvPicPr>
        <p:blipFill>
          <a:blip r:embed="rId3"/>
          <a:stretch/>
        </p:blipFill>
        <p:spPr>
          <a:xfrm>
            <a:off x="10189800" y="5784120"/>
            <a:ext cx="2170080" cy="1261080"/>
          </a:xfrm>
          <a:prstGeom prst="rect">
            <a:avLst/>
          </a:prstGeom>
          <a:ln w="0">
            <a:noFill/>
          </a:ln>
        </p:spPr>
      </p:pic>
      <p:sp>
        <p:nvSpPr>
          <p:cNvPr id="4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56"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57"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47" r:id="rId4"/>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61" name="Image 5" descr=""/>
          <p:cNvPicPr/>
          <p:nvPr/>
        </p:nvPicPr>
        <p:blipFill>
          <a:blip r:embed="rId2"/>
          <a:srcRect l="32209" t="17766" r="42586" b="1058"/>
          <a:stretch/>
        </p:blipFill>
        <p:spPr>
          <a:xfrm>
            <a:off x="0" y="0"/>
            <a:ext cx="3773880" cy="6855480"/>
          </a:xfrm>
          <a:prstGeom prst="rect">
            <a:avLst/>
          </a:prstGeom>
          <a:ln w="0">
            <a:noFill/>
          </a:ln>
        </p:spPr>
      </p:pic>
      <p:sp>
        <p:nvSpPr>
          <p:cNvPr id="462"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63"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64" name="Image 7" descr=""/>
          <p:cNvPicPr/>
          <p:nvPr/>
        </p:nvPicPr>
        <p:blipFill>
          <a:blip r:embed="rId3"/>
          <a:stretch/>
        </p:blipFill>
        <p:spPr>
          <a:xfrm>
            <a:off x="10189800" y="5784120"/>
            <a:ext cx="2170080" cy="1261080"/>
          </a:xfrm>
          <a:prstGeom prst="rect">
            <a:avLst/>
          </a:prstGeom>
          <a:ln w="0">
            <a:noFill/>
          </a:ln>
        </p:spPr>
      </p:pic>
      <p:sp>
        <p:nvSpPr>
          <p:cNvPr id="46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66"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67"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68"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469"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49" r:id="rId4"/>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75" name="Image 5" descr=""/>
          <p:cNvPicPr/>
          <p:nvPr/>
        </p:nvPicPr>
        <p:blipFill>
          <a:blip r:embed="rId2"/>
          <a:srcRect l="32209" t="17766" r="42586" b="1058"/>
          <a:stretch/>
        </p:blipFill>
        <p:spPr>
          <a:xfrm>
            <a:off x="0" y="0"/>
            <a:ext cx="3773880" cy="6855480"/>
          </a:xfrm>
          <a:prstGeom prst="rect">
            <a:avLst/>
          </a:prstGeom>
          <a:ln w="0">
            <a:noFill/>
          </a:ln>
        </p:spPr>
      </p:pic>
      <p:sp>
        <p:nvSpPr>
          <p:cNvPr id="476"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77"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78" name="Image 7" descr=""/>
          <p:cNvPicPr/>
          <p:nvPr/>
        </p:nvPicPr>
        <p:blipFill>
          <a:blip r:embed="rId3"/>
          <a:stretch/>
        </p:blipFill>
        <p:spPr>
          <a:xfrm>
            <a:off x="10189800" y="5784120"/>
            <a:ext cx="2170080" cy="126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51" r:id="rId4"/>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79" name="Image 5" descr=""/>
          <p:cNvPicPr/>
          <p:nvPr/>
        </p:nvPicPr>
        <p:blipFill>
          <a:blip r:embed="rId2"/>
          <a:srcRect l="32209" t="17766" r="42586" b="1058"/>
          <a:stretch/>
        </p:blipFill>
        <p:spPr>
          <a:xfrm>
            <a:off x="0" y="0"/>
            <a:ext cx="3773880" cy="6855480"/>
          </a:xfrm>
          <a:prstGeom prst="rect">
            <a:avLst/>
          </a:prstGeom>
          <a:ln w="0">
            <a:noFill/>
          </a:ln>
        </p:spPr>
      </p:pic>
      <p:sp>
        <p:nvSpPr>
          <p:cNvPr id="480"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81"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82" name="Image 7" descr=""/>
          <p:cNvPicPr/>
          <p:nvPr/>
        </p:nvPicPr>
        <p:blipFill>
          <a:blip r:embed="rId3"/>
          <a:stretch/>
        </p:blipFill>
        <p:spPr>
          <a:xfrm>
            <a:off x="10189800" y="5784120"/>
            <a:ext cx="2170080" cy="1261080"/>
          </a:xfrm>
          <a:prstGeom prst="rect">
            <a:avLst/>
          </a:prstGeom>
          <a:ln w="0">
            <a:noFill/>
          </a:ln>
        </p:spPr>
      </p:pic>
      <p:sp>
        <p:nvSpPr>
          <p:cNvPr id="48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8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87" name="Image 5" descr=""/>
          <p:cNvPicPr/>
          <p:nvPr/>
        </p:nvPicPr>
        <p:blipFill>
          <a:blip r:embed="rId2"/>
          <a:srcRect l="32209" t="17766" r="42586" b="1058"/>
          <a:stretch/>
        </p:blipFill>
        <p:spPr>
          <a:xfrm>
            <a:off x="0" y="0"/>
            <a:ext cx="3773880" cy="6855480"/>
          </a:xfrm>
          <a:prstGeom prst="rect">
            <a:avLst/>
          </a:prstGeom>
          <a:ln w="0">
            <a:noFill/>
          </a:ln>
        </p:spPr>
      </p:pic>
      <p:sp>
        <p:nvSpPr>
          <p:cNvPr id="488"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89"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90" name="Image 7" descr=""/>
          <p:cNvPicPr/>
          <p:nvPr/>
        </p:nvPicPr>
        <p:blipFill>
          <a:blip r:embed="rId3"/>
          <a:stretch/>
        </p:blipFill>
        <p:spPr>
          <a:xfrm>
            <a:off x="10189800" y="5784120"/>
            <a:ext cx="2170080" cy="1261080"/>
          </a:xfrm>
          <a:prstGeom prst="rect">
            <a:avLst/>
          </a:prstGeom>
          <a:ln w="0">
            <a:noFill/>
          </a:ln>
        </p:spPr>
      </p:pic>
      <p:sp>
        <p:nvSpPr>
          <p:cNvPr id="49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492"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55" r:id="rId4"/>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495" name="Image 5" descr=""/>
          <p:cNvPicPr/>
          <p:nvPr/>
        </p:nvPicPr>
        <p:blipFill>
          <a:blip r:embed="rId2"/>
          <a:srcRect l="32209" t="17766" r="42586" b="1058"/>
          <a:stretch/>
        </p:blipFill>
        <p:spPr>
          <a:xfrm>
            <a:off x="0" y="0"/>
            <a:ext cx="3773880" cy="6855480"/>
          </a:xfrm>
          <a:prstGeom prst="rect">
            <a:avLst/>
          </a:prstGeom>
          <a:ln w="0">
            <a:noFill/>
          </a:ln>
        </p:spPr>
      </p:pic>
      <p:sp>
        <p:nvSpPr>
          <p:cNvPr id="496"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497"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498" name="Image 7" descr=""/>
          <p:cNvPicPr/>
          <p:nvPr/>
        </p:nvPicPr>
        <p:blipFill>
          <a:blip r:embed="rId3"/>
          <a:stretch/>
        </p:blipFill>
        <p:spPr>
          <a:xfrm>
            <a:off x="10189800" y="5784120"/>
            <a:ext cx="2170080" cy="1261080"/>
          </a:xfrm>
          <a:prstGeom prst="rect">
            <a:avLst/>
          </a:prstGeom>
          <a:ln w="0">
            <a:noFill/>
          </a:ln>
        </p:spPr>
      </p:pic>
      <p:sp>
        <p:nvSpPr>
          <p:cNvPr id="49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00"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01"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57" r:id="rId4"/>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05" name="Image 5" descr=""/>
          <p:cNvPicPr/>
          <p:nvPr/>
        </p:nvPicPr>
        <p:blipFill>
          <a:blip r:embed="rId2"/>
          <a:srcRect l="32209" t="17766" r="42586" b="1058"/>
          <a:stretch/>
        </p:blipFill>
        <p:spPr>
          <a:xfrm>
            <a:off x="0" y="0"/>
            <a:ext cx="3773880" cy="6855480"/>
          </a:xfrm>
          <a:prstGeom prst="rect">
            <a:avLst/>
          </a:prstGeom>
          <a:ln w="0">
            <a:noFill/>
          </a:ln>
        </p:spPr>
      </p:pic>
      <p:sp>
        <p:nvSpPr>
          <p:cNvPr id="506"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07"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08" name="Image 7" descr=""/>
          <p:cNvPicPr/>
          <p:nvPr/>
        </p:nvPicPr>
        <p:blipFill>
          <a:blip r:embed="rId3"/>
          <a:stretch/>
        </p:blipFill>
        <p:spPr>
          <a:xfrm>
            <a:off x="10189800" y="5784120"/>
            <a:ext cx="2170080" cy="1261080"/>
          </a:xfrm>
          <a:prstGeom prst="rect">
            <a:avLst/>
          </a:prstGeom>
          <a:ln w="0">
            <a:noFill/>
          </a:ln>
        </p:spPr>
      </p:pic>
      <p:sp>
        <p:nvSpPr>
          <p:cNvPr id="50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59" r:id="rId4"/>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11" name="Image 5" descr=""/>
          <p:cNvPicPr/>
          <p:nvPr/>
        </p:nvPicPr>
        <p:blipFill>
          <a:blip r:embed="rId2"/>
          <a:srcRect l="32209" t="17766" r="42586" b="1058"/>
          <a:stretch/>
        </p:blipFill>
        <p:spPr>
          <a:xfrm>
            <a:off x="0" y="0"/>
            <a:ext cx="3773880" cy="6855480"/>
          </a:xfrm>
          <a:prstGeom prst="rect">
            <a:avLst/>
          </a:prstGeom>
          <a:ln w="0">
            <a:noFill/>
          </a:ln>
        </p:spPr>
      </p:pic>
      <p:sp>
        <p:nvSpPr>
          <p:cNvPr id="512"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13"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14" name="Image 7" descr=""/>
          <p:cNvPicPr/>
          <p:nvPr/>
        </p:nvPicPr>
        <p:blipFill>
          <a:blip r:embed="rId3"/>
          <a:stretch/>
        </p:blipFill>
        <p:spPr>
          <a:xfrm>
            <a:off x="10189800" y="5784120"/>
            <a:ext cx="2170080" cy="126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61" r:id="rId4"/>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15" name="Image 5" descr=""/>
          <p:cNvPicPr/>
          <p:nvPr/>
        </p:nvPicPr>
        <p:blipFill>
          <a:blip r:embed="rId2"/>
          <a:srcRect l="32209" t="17766" r="42586" b="1058"/>
          <a:stretch/>
        </p:blipFill>
        <p:spPr>
          <a:xfrm>
            <a:off x="0" y="0"/>
            <a:ext cx="3773880" cy="6855480"/>
          </a:xfrm>
          <a:prstGeom prst="rect">
            <a:avLst/>
          </a:prstGeom>
          <a:ln w="0">
            <a:noFill/>
          </a:ln>
        </p:spPr>
      </p:pic>
      <p:sp>
        <p:nvSpPr>
          <p:cNvPr id="516"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17"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18" name="Image 7" descr=""/>
          <p:cNvPicPr/>
          <p:nvPr/>
        </p:nvPicPr>
        <p:blipFill>
          <a:blip r:embed="rId3"/>
          <a:stretch/>
        </p:blipFill>
        <p:spPr>
          <a:xfrm>
            <a:off x="10189800" y="5784120"/>
            <a:ext cx="2170080" cy="1261080"/>
          </a:xfrm>
          <a:prstGeom prst="rect">
            <a:avLst/>
          </a:prstGeom>
          <a:ln w="0">
            <a:noFill/>
          </a:ln>
        </p:spPr>
      </p:pic>
      <p:sp>
        <p:nvSpPr>
          <p:cNvPr id="5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20"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21"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22"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63" r:id="rId4"/>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27" name="Image 5" descr=""/>
          <p:cNvPicPr/>
          <p:nvPr/>
        </p:nvPicPr>
        <p:blipFill>
          <a:blip r:embed="rId2"/>
          <a:srcRect l="32209" t="17766" r="42586" b="1058"/>
          <a:stretch/>
        </p:blipFill>
        <p:spPr>
          <a:xfrm>
            <a:off x="0" y="0"/>
            <a:ext cx="3773880" cy="6855480"/>
          </a:xfrm>
          <a:prstGeom prst="rect">
            <a:avLst/>
          </a:prstGeom>
          <a:ln w="0">
            <a:noFill/>
          </a:ln>
        </p:spPr>
      </p:pic>
      <p:sp>
        <p:nvSpPr>
          <p:cNvPr id="528"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29"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30" name="Image 7" descr=""/>
          <p:cNvPicPr/>
          <p:nvPr/>
        </p:nvPicPr>
        <p:blipFill>
          <a:blip r:embed="rId3"/>
          <a:stretch/>
        </p:blipFill>
        <p:spPr>
          <a:xfrm>
            <a:off x="10189800" y="5784120"/>
            <a:ext cx="2170080" cy="1261080"/>
          </a:xfrm>
          <a:prstGeom prst="rect">
            <a:avLst/>
          </a:prstGeom>
          <a:ln w="0">
            <a:noFill/>
          </a:ln>
        </p:spPr>
      </p:pic>
      <p:sp>
        <p:nvSpPr>
          <p:cNvPr id="5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32"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33"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34"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65"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52"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3"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4"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5"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6" name="Image 3" descr=""/>
          <p:cNvPicPr/>
          <p:nvPr/>
        </p:nvPicPr>
        <p:blipFill>
          <a:blip r:embed="rId2"/>
          <a:srcRect l="22931" t="0" r="0" b="0"/>
          <a:stretch/>
        </p:blipFill>
        <p:spPr>
          <a:xfrm>
            <a:off x="-8280" y="-1330560"/>
            <a:ext cx="3339360" cy="3442680"/>
          </a:xfrm>
          <a:prstGeom prst="rect">
            <a:avLst/>
          </a:prstGeom>
          <a:ln w="0">
            <a:noFill/>
          </a:ln>
        </p:spPr>
      </p:pic>
      <p:pic>
        <p:nvPicPr>
          <p:cNvPr id="57" name="Image 7" descr=""/>
          <p:cNvPicPr/>
          <p:nvPr/>
        </p:nvPicPr>
        <p:blipFill>
          <a:blip r:embed="rId3"/>
          <a:stretch/>
        </p:blipFill>
        <p:spPr>
          <a:xfrm>
            <a:off x="10189800" y="5784120"/>
            <a:ext cx="2170080" cy="1261080"/>
          </a:xfrm>
          <a:prstGeom prst="rect">
            <a:avLst/>
          </a:prstGeom>
          <a:ln w="0">
            <a:noFill/>
          </a:ln>
        </p:spPr>
      </p:pic>
      <p:sp>
        <p:nvSpPr>
          <p:cNvPr id="5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39" name="Image 5" descr=""/>
          <p:cNvPicPr/>
          <p:nvPr/>
        </p:nvPicPr>
        <p:blipFill>
          <a:blip r:embed="rId2"/>
          <a:srcRect l="32209" t="17766" r="42586" b="1058"/>
          <a:stretch/>
        </p:blipFill>
        <p:spPr>
          <a:xfrm>
            <a:off x="0" y="0"/>
            <a:ext cx="3773880" cy="6855480"/>
          </a:xfrm>
          <a:prstGeom prst="rect">
            <a:avLst/>
          </a:prstGeom>
          <a:ln w="0">
            <a:noFill/>
          </a:ln>
        </p:spPr>
      </p:pic>
      <p:sp>
        <p:nvSpPr>
          <p:cNvPr id="540" name="Rectangle 13"/>
          <p:cNvSpPr/>
          <p:nvPr/>
        </p:nvSpPr>
        <p:spPr>
          <a:xfrm>
            <a:off x="3933720" y="201960"/>
            <a:ext cx="802872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541"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542" name="Image 7" descr=""/>
          <p:cNvPicPr/>
          <p:nvPr/>
        </p:nvPicPr>
        <p:blipFill>
          <a:blip r:embed="rId3"/>
          <a:stretch/>
        </p:blipFill>
        <p:spPr>
          <a:xfrm>
            <a:off x="10189800" y="5784120"/>
            <a:ext cx="2170080" cy="1261080"/>
          </a:xfrm>
          <a:prstGeom prst="rect">
            <a:avLst/>
          </a:prstGeom>
          <a:ln w="0">
            <a:noFill/>
          </a:ln>
        </p:spPr>
      </p:pic>
      <p:sp>
        <p:nvSpPr>
          <p:cNvPr id="54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44"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45"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46"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67" r:id="rId4"/>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51" name="Image 3" descr=""/>
          <p:cNvPicPr/>
          <p:nvPr/>
        </p:nvPicPr>
        <p:blipFill>
          <a:blip r:embed="rId2"/>
          <a:stretch/>
        </p:blipFill>
        <p:spPr>
          <a:xfrm>
            <a:off x="0" y="0"/>
            <a:ext cx="12189600" cy="6855480"/>
          </a:xfrm>
          <a:prstGeom prst="rect">
            <a:avLst/>
          </a:prstGeom>
          <a:ln w="0">
            <a:noFill/>
          </a:ln>
        </p:spPr>
      </p:pic>
      <p:sp>
        <p:nvSpPr>
          <p:cNvPr id="5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ffffff"/>
                </a:solidFill>
                <a:latin typeface="Arial"/>
              </a:rPr>
              <a:t>Cliquez pour éditer le format du texte-titre</a:t>
            </a:r>
            <a:endParaRPr b="0" lang="fr-FR" sz="4400" spc="-1" strike="noStrike">
              <a:solidFill>
                <a:srgbClr val="ffffff"/>
              </a:solidFill>
              <a:latin typeface="Arial"/>
            </a:endParaRPr>
          </a:p>
        </p:txBody>
      </p:sp>
      <p:sp>
        <p:nvSpPr>
          <p:cNvPr id="55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3200" spc="-1" strike="noStrike">
                <a:solidFill>
                  <a:srgbClr val="ffffff"/>
                </a:solidFill>
                <a:latin typeface="Arial"/>
              </a:rPr>
              <a:t>Cliquez pour éditer le format du plan de texte</a:t>
            </a:r>
            <a:endParaRPr b="0" lang="fr-FR"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2800" spc="-1" strike="noStrike">
                <a:solidFill>
                  <a:srgbClr val="ffffff"/>
                </a:solidFill>
                <a:latin typeface="Arial"/>
              </a:rPr>
              <a:t>Second niveau de plan</a:t>
            </a:r>
            <a:endParaRPr b="0" lang="fr-FR"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2400" spc="-1" strike="noStrike">
                <a:solidFill>
                  <a:srgbClr val="ffffff"/>
                </a:solidFill>
                <a:latin typeface="Arial"/>
              </a:rPr>
              <a:t>Troisième niveau de plan</a:t>
            </a:r>
            <a:endParaRPr b="0" lang="fr-FR"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2000" spc="-1" strike="noStrike">
                <a:solidFill>
                  <a:srgbClr val="ffffff"/>
                </a:solidFill>
                <a:latin typeface="Arial"/>
              </a:rPr>
              <a:t>Quatrième niveau de plan</a:t>
            </a:r>
            <a:endParaRPr b="0" lang="fr-FR"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Arial"/>
              </a:rPr>
              <a:t>Cinquième niveau de plan</a:t>
            </a:r>
            <a:endParaRPr b="0" lang="fr-FR"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Arial"/>
              </a:rPr>
              <a:t>Sixième niveau de plan</a:t>
            </a:r>
            <a:endParaRPr b="0" lang="fr-FR"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Arial"/>
              </a:rPr>
              <a:t>Septième niveau de plan</a:t>
            </a:r>
            <a:endParaRPr b="0" lang="fr-FR"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69" r:id="rId3"/>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54" name="Image 3" descr=""/>
          <p:cNvPicPr/>
          <p:nvPr/>
        </p:nvPicPr>
        <p:blipFill>
          <a:blip r:embed="rId2"/>
          <a:stretch/>
        </p:blipFill>
        <p:spPr>
          <a:xfrm>
            <a:off x="0" y="0"/>
            <a:ext cx="12189600" cy="6855480"/>
          </a:xfrm>
          <a:prstGeom prst="rect">
            <a:avLst/>
          </a:prstGeom>
          <a:ln w="0">
            <a:noFill/>
          </a:ln>
        </p:spPr>
      </p:pic>
      <p:sp>
        <p:nvSpPr>
          <p:cNvPr id="5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56"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57"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71" r:id="rId3"/>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61" name="Image 3" descr=""/>
          <p:cNvPicPr/>
          <p:nvPr/>
        </p:nvPicPr>
        <p:blipFill>
          <a:blip r:embed="rId2"/>
          <a:stretch/>
        </p:blipFill>
        <p:spPr>
          <a:xfrm>
            <a:off x="0" y="0"/>
            <a:ext cx="12189600" cy="6855480"/>
          </a:xfrm>
          <a:prstGeom prst="rect">
            <a:avLst/>
          </a:prstGeom>
          <a:ln w="0">
            <a:noFill/>
          </a:ln>
        </p:spPr>
      </p:pic>
      <p:sp>
        <p:nvSpPr>
          <p:cNvPr id="5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63"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6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65"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66"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73" r:id="rId3"/>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72" name="Image 3" descr=""/>
          <p:cNvPicPr/>
          <p:nvPr/>
        </p:nvPicPr>
        <p:blipFill>
          <a:blip r:embed="rId2"/>
          <a:stretch/>
        </p:blipFill>
        <p:spPr>
          <a:xfrm>
            <a:off x="0" y="0"/>
            <a:ext cx="12189600" cy="68554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75" r:id="rId3"/>
  </p:sldLayoutIdLst>
</p:sldMaster>
</file>

<file path=ppt/slideMasters/slideMaster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73" name="Image 3" descr=""/>
          <p:cNvPicPr/>
          <p:nvPr/>
        </p:nvPicPr>
        <p:blipFill>
          <a:blip r:embed="rId2"/>
          <a:stretch/>
        </p:blipFill>
        <p:spPr>
          <a:xfrm>
            <a:off x="0" y="0"/>
            <a:ext cx="12189600" cy="6855480"/>
          </a:xfrm>
          <a:prstGeom prst="rect">
            <a:avLst/>
          </a:prstGeom>
          <a:ln w="0">
            <a:noFill/>
          </a:ln>
        </p:spPr>
      </p:pic>
      <p:sp>
        <p:nvSpPr>
          <p:cNvPr id="5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7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77" r:id="rId3"/>
  </p:sldLayoutIdLst>
</p:sldMaster>
</file>

<file path=ppt/slideMasters/slideMaster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78" name="Image 3" descr=""/>
          <p:cNvPicPr/>
          <p:nvPr/>
        </p:nvPicPr>
        <p:blipFill>
          <a:blip r:embed="rId2"/>
          <a:stretch/>
        </p:blipFill>
        <p:spPr>
          <a:xfrm>
            <a:off x="0" y="0"/>
            <a:ext cx="12189600" cy="6855480"/>
          </a:xfrm>
          <a:prstGeom prst="rect">
            <a:avLst/>
          </a:prstGeom>
          <a:ln w="0">
            <a:noFill/>
          </a:ln>
        </p:spPr>
      </p:pic>
      <p:sp>
        <p:nvSpPr>
          <p:cNvPr id="5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80"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Lst>
</p:sldMaster>
</file>

<file path=ppt/slideMasters/slideMaster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83" name="Image 3" descr=""/>
          <p:cNvPicPr/>
          <p:nvPr/>
        </p:nvPicPr>
        <p:blipFill>
          <a:blip r:embed="rId2"/>
          <a:stretch/>
        </p:blipFill>
        <p:spPr>
          <a:xfrm>
            <a:off x="0" y="0"/>
            <a:ext cx="12189600" cy="6855480"/>
          </a:xfrm>
          <a:prstGeom prst="rect">
            <a:avLst/>
          </a:prstGeom>
          <a:ln w="0">
            <a:noFill/>
          </a:ln>
        </p:spPr>
      </p:pic>
      <p:sp>
        <p:nvSpPr>
          <p:cNvPr id="5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8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86"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81" r:id="rId3"/>
  </p:sldLayoutIdLst>
</p:sldMaster>
</file>

<file path=ppt/slideMasters/slideMaster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90" name="Image 3" descr=""/>
          <p:cNvPicPr/>
          <p:nvPr/>
        </p:nvPicPr>
        <p:blipFill>
          <a:blip r:embed="rId2"/>
          <a:stretch/>
        </p:blipFill>
        <p:spPr>
          <a:xfrm>
            <a:off x="0" y="0"/>
            <a:ext cx="12189600" cy="6855480"/>
          </a:xfrm>
          <a:prstGeom prst="rect">
            <a:avLst/>
          </a:prstGeom>
          <a:ln w="0">
            <a:noFill/>
          </a:ln>
        </p:spPr>
      </p:pic>
      <p:sp>
        <p:nvSpPr>
          <p:cNvPr id="59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83" r:id="rId3"/>
  </p:sldLayoutIdLst>
</p:sldMaster>
</file>

<file path=ppt/slideMasters/slideMaster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93" name="Image 3" descr=""/>
          <p:cNvPicPr/>
          <p:nvPr/>
        </p:nvPicPr>
        <p:blipFill>
          <a:blip r:embed="rId2"/>
          <a:stretch/>
        </p:blipFill>
        <p:spPr>
          <a:xfrm>
            <a:off x="0" y="0"/>
            <a:ext cx="12189600" cy="68554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85"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2"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63"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64"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65"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66" name="Image 3" descr=""/>
          <p:cNvPicPr/>
          <p:nvPr/>
        </p:nvPicPr>
        <p:blipFill>
          <a:blip r:embed="rId2"/>
          <a:srcRect l="22931" t="0" r="0" b="0"/>
          <a:stretch/>
        </p:blipFill>
        <p:spPr>
          <a:xfrm>
            <a:off x="-8280" y="-1330560"/>
            <a:ext cx="3339360" cy="3442680"/>
          </a:xfrm>
          <a:prstGeom prst="rect">
            <a:avLst/>
          </a:prstGeom>
          <a:ln w="0">
            <a:noFill/>
          </a:ln>
        </p:spPr>
      </p:pic>
      <p:pic>
        <p:nvPicPr>
          <p:cNvPr id="67" name="Image 7" descr=""/>
          <p:cNvPicPr/>
          <p:nvPr/>
        </p:nvPicPr>
        <p:blipFill>
          <a:blip r:embed="rId3"/>
          <a:stretch/>
        </p:blipFill>
        <p:spPr>
          <a:xfrm>
            <a:off x="10189800" y="5784120"/>
            <a:ext cx="2170080" cy="1261080"/>
          </a:xfrm>
          <a:prstGeom prst="rect">
            <a:avLst/>
          </a:prstGeom>
          <a:ln w="0">
            <a:noFill/>
          </a:ln>
        </p:spPr>
      </p:pic>
      <p:sp>
        <p:nvSpPr>
          <p:cNvPr id="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7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594" name="Image 3" descr=""/>
          <p:cNvPicPr/>
          <p:nvPr/>
        </p:nvPicPr>
        <p:blipFill>
          <a:blip r:embed="rId2"/>
          <a:stretch/>
        </p:blipFill>
        <p:spPr>
          <a:xfrm>
            <a:off x="0" y="0"/>
            <a:ext cx="12189600" cy="6855480"/>
          </a:xfrm>
          <a:prstGeom prst="rect">
            <a:avLst/>
          </a:prstGeom>
          <a:ln w="0">
            <a:noFill/>
          </a:ln>
        </p:spPr>
      </p:pic>
      <p:sp>
        <p:nvSpPr>
          <p:cNvPr id="59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596"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97"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598"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87" r:id="rId3"/>
  </p:sldLayoutIdLst>
</p:sldMaster>
</file>

<file path=ppt/slideMasters/slideMaster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603" name="Image 3" descr=""/>
          <p:cNvPicPr/>
          <p:nvPr/>
        </p:nvPicPr>
        <p:blipFill>
          <a:blip r:embed="rId2"/>
          <a:stretch/>
        </p:blipFill>
        <p:spPr>
          <a:xfrm>
            <a:off x="0" y="0"/>
            <a:ext cx="12189600" cy="6855480"/>
          </a:xfrm>
          <a:prstGeom prst="rect">
            <a:avLst/>
          </a:prstGeom>
          <a:ln w="0">
            <a:noFill/>
          </a:ln>
        </p:spPr>
      </p:pic>
      <p:sp>
        <p:nvSpPr>
          <p:cNvPr id="6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05"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06"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07"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89" r:id="rId3"/>
  </p:sldLayoutIdLst>
</p:sldMaster>
</file>

<file path=ppt/slideMasters/slideMaster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pic>
        <p:nvPicPr>
          <p:cNvPr id="612" name="Image 3" descr=""/>
          <p:cNvPicPr/>
          <p:nvPr/>
        </p:nvPicPr>
        <p:blipFill>
          <a:blip r:embed="rId2"/>
          <a:stretch/>
        </p:blipFill>
        <p:spPr>
          <a:xfrm>
            <a:off x="0" y="0"/>
            <a:ext cx="12189600" cy="6855480"/>
          </a:xfrm>
          <a:prstGeom prst="rect">
            <a:avLst/>
          </a:prstGeom>
          <a:ln w="0">
            <a:noFill/>
          </a:ln>
        </p:spPr>
      </p:pic>
      <p:sp>
        <p:nvSpPr>
          <p:cNvPr id="61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14"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15"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16"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91" r:id="rId3"/>
  </p:sldLayoutIdLst>
</p:sldMaster>
</file>

<file path=ppt/slideMasters/slideMaster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21"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22" name="Image 7" descr=""/>
          <p:cNvPicPr/>
          <p:nvPr/>
        </p:nvPicPr>
        <p:blipFill>
          <a:blip r:embed="rId2"/>
          <a:stretch/>
        </p:blipFill>
        <p:spPr>
          <a:xfrm>
            <a:off x="2346120" y="689040"/>
            <a:ext cx="7497000" cy="4359600"/>
          </a:xfrm>
          <a:prstGeom prst="rect">
            <a:avLst/>
          </a:prstGeom>
          <a:ln w="0">
            <a:noFill/>
          </a:ln>
        </p:spPr>
      </p:pic>
      <p:pic>
        <p:nvPicPr>
          <p:cNvPr id="623" name="Image 9" descr=""/>
          <p:cNvPicPr/>
          <p:nvPr/>
        </p:nvPicPr>
        <p:blipFill>
          <a:blip r:embed="rId3"/>
          <a:srcRect l="0" t="0" r="97589" b="53027"/>
          <a:stretch/>
        </p:blipFill>
        <p:spPr>
          <a:xfrm>
            <a:off x="2673360" y="4996440"/>
            <a:ext cx="153000" cy="251640"/>
          </a:xfrm>
          <a:prstGeom prst="rect">
            <a:avLst/>
          </a:prstGeom>
          <a:ln w="0">
            <a:noFill/>
          </a:ln>
        </p:spPr>
      </p:pic>
      <p:pic>
        <p:nvPicPr>
          <p:cNvPr id="624" name="Image 3" descr=""/>
          <p:cNvPicPr/>
          <p:nvPr/>
        </p:nvPicPr>
        <p:blipFill>
          <a:blip r:embed="rId4"/>
          <a:srcRect l="96079" t="26953" r="0" b="0"/>
          <a:stretch/>
        </p:blipFill>
        <p:spPr>
          <a:xfrm>
            <a:off x="9293040" y="5114160"/>
            <a:ext cx="261000" cy="410760"/>
          </a:xfrm>
          <a:prstGeom prst="rect">
            <a:avLst/>
          </a:prstGeom>
          <a:ln w="0">
            <a:noFill/>
          </a:ln>
        </p:spPr>
      </p:pic>
      <p:sp>
        <p:nvSpPr>
          <p:cNvPr id="6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ffffff"/>
                </a:solidFill>
                <a:latin typeface="Arial"/>
              </a:rPr>
              <a:t>Cliquez pour éditer le format du texte-titre</a:t>
            </a:r>
            <a:endParaRPr b="0" lang="fr-FR" sz="4400" spc="-1" strike="noStrike">
              <a:solidFill>
                <a:srgbClr val="ffffff"/>
              </a:solidFill>
              <a:latin typeface="Arial"/>
            </a:endParaRPr>
          </a:p>
        </p:txBody>
      </p:sp>
      <p:sp>
        <p:nvSpPr>
          <p:cNvPr id="62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3200" spc="-1" strike="noStrike">
                <a:solidFill>
                  <a:srgbClr val="ffffff"/>
                </a:solidFill>
                <a:latin typeface="Arial"/>
              </a:rPr>
              <a:t>Cliquez pour éditer le format du plan de texte</a:t>
            </a:r>
            <a:endParaRPr b="0" lang="fr-FR"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2800" spc="-1" strike="noStrike">
                <a:solidFill>
                  <a:srgbClr val="ffffff"/>
                </a:solidFill>
                <a:latin typeface="Arial"/>
              </a:rPr>
              <a:t>Second niveau de plan</a:t>
            </a:r>
            <a:endParaRPr b="0" lang="fr-FR"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2400" spc="-1" strike="noStrike">
                <a:solidFill>
                  <a:srgbClr val="ffffff"/>
                </a:solidFill>
                <a:latin typeface="Arial"/>
              </a:rPr>
              <a:t>Troisième niveau de plan</a:t>
            </a:r>
            <a:endParaRPr b="0" lang="fr-FR"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2000" spc="-1" strike="noStrike">
                <a:solidFill>
                  <a:srgbClr val="ffffff"/>
                </a:solidFill>
                <a:latin typeface="Arial"/>
              </a:rPr>
              <a:t>Quatrième niveau de plan</a:t>
            </a:r>
            <a:endParaRPr b="0" lang="fr-FR"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Arial"/>
              </a:rPr>
              <a:t>Cinquième niveau de plan</a:t>
            </a:r>
            <a:endParaRPr b="0" lang="fr-FR"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Arial"/>
              </a:rPr>
              <a:t>Sixième niveau de plan</a:t>
            </a:r>
            <a:endParaRPr b="0" lang="fr-FR"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Arial"/>
              </a:rPr>
              <a:t>Septième niveau de plan</a:t>
            </a:r>
            <a:endParaRPr b="0" lang="fr-FR"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93" r:id="rId5"/>
  </p:sldLayoutIdLst>
</p:sldMaster>
</file>

<file path=ppt/slideMasters/slideMaster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27"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28" name="Image 7" descr=""/>
          <p:cNvPicPr/>
          <p:nvPr/>
        </p:nvPicPr>
        <p:blipFill>
          <a:blip r:embed="rId2"/>
          <a:stretch/>
        </p:blipFill>
        <p:spPr>
          <a:xfrm>
            <a:off x="2346120" y="689040"/>
            <a:ext cx="7497000" cy="4359600"/>
          </a:xfrm>
          <a:prstGeom prst="rect">
            <a:avLst/>
          </a:prstGeom>
          <a:ln w="0">
            <a:noFill/>
          </a:ln>
        </p:spPr>
      </p:pic>
      <p:pic>
        <p:nvPicPr>
          <p:cNvPr id="629" name="Image 9" descr=""/>
          <p:cNvPicPr/>
          <p:nvPr/>
        </p:nvPicPr>
        <p:blipFill>
          <a:blip r:embed="rId3"/>
          <a:srcRect l="0" t="0" r="97589" b="53027"/>
          <a:stretch/>
        </p:blipFill>
        <p:spPr>
          <a:xfrm>
            <a:off x="2673360" y="4996440"/>
            <a:ext cx="153000" cy="251640"/>
          </a:xfrm>
          <a:prstGeom prst="rect">
            <a:avLst/>
          </a:prstGeom>
          <a:ln w="0">
            <a:noFill/>
          </a:ln>
        </p:spPr>
      </p:pic>
      <p:pic>
        <p:nvPicPr>
          <p:cNvPr id="630" name="Image 3" descr=""/>
          <p:cNvPicPr/>
          <p:nvPr/>
        </p:nvPicPr>
        <p:blipFill>
          <a:blip r:embed="rId4"/>
          <a:srcRect l="96079" t="26953" r="0" b="0"/>
          <a:stretch/>
        </p:blipFill>
        <p:spPr>
          <a:xfrm>
            <a:off x="9293040" y="5114160"/>
            <a:ext cx="261000" cy="410760"/>
          </a:xfrm>
          <a:prstGeom prst="rect">
            <a:avLst/>
          </a:prstGeom>
          <a:ln w="0">
            <a:noFill/>
          </a:ln>
        </p:spPr>
      </p:pic>
      <p:sp>
        <p:nvSpPr>
          <p:cNvPr id="6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32" name="PlaceHolder 2"/>
          <p:cNvSpPr>
            <a:spLocks noGrp="1"/>
          </p:cNvSpPr>
          <p:nvPr>
            <p:ph type="body"/>
          </p:nvPr>
        </p:nvSpPr>
        <p:spPr>
          <a:xfrm>
            <a:off x="609480" y="160452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33" name="PlaceHolder 3"/>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95" r:id="rId5"/>
  </p:sldLayoutIdLst>
</p:sldMaster>
</file>

<file path=ppt/slideMasters/slideMaster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37"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38" name="Image 7" descr=""/>
          <p:cNvPicPr/>
          <p:nvPr/>
        </p:nvPicPr>
        <p:blipFill>
          <a:blip r:embed="rId2"/>
          <a:stretch/>
        </p:blipFill>
        <p:spPr>
          <a:xfrm>
            <a:off x="2346120" y="689040"/>
            <a:ext cx="7497000" cy="4359600"/>
          </a:xfrm>
          <a:prstGeom prst="rect">
            <a:avLst/>
          </a:prstGeom>
          <a:ln w="0">
            <a:noFill/>
          </a:ln>
        </p:spPr>
      </p:pic>
      <p:pic>
        <p:nvPicPr>
          <p:cNvPr id="639" name="Image 9" descr=""/>
          <p:cNvPicPr/>
          <p:nvPr/>
        </p:nvPicPr>
        <p:blipFill>
          <a:blip r:embed="rId3"/>
          <a:srcRect l="0" t="0" r="97589" b="53027"/>
          <a:stretch/>
        </p:blipFill>
        <p:spPr>
          <a:xfrm>
            <a:off x="2673360" y="4996440"/>
            <a:ext cx="153000" cy="251640"/>
          </a:xfrm>
          <a:prstGeom prst="rect">
            <a:avLst/>
          </a:prstGeom>
          <a:ln w="0">
            <a:noFill/>
          </a:ln>
        </p:spPr>
      </p:pic>
      <p:pic>
        <p:nvPicPr>
          <p:cNvPr id="640" name="Image 3" descr=""/>
          <p:cNvPicPr/>
          <p:nvPr/>
        </p:nvPicPr>
        <p:blipFill>
          <a:blip r:embed="rId4"/>
          <a:srcRect l="96079" t="26953" r="0" b="0"/>
          <a:stretch/>
        </p:blipFill>
        <p:spPr>
          <a:xfrm>
            <a:off x="9293040" y="5114160"/>
            <a:ext cx="261000" cy="410760"/>
          </a:xfrm>
          <a:prstGeom prst="rect">
            <a:avLst/>
          </a:prstGeom>
          <a:ln w="0">
            <a:noFill/>
          </a:ln>
        </p:spPr>
      </p:pic>
      <p:sp>
        <p:nvSpPr>
          <p:cNvPr id="64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42"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43"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44"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45" name="PlaceHolder 5"/>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97" r:id="rId5"/>
  </p:sldLayoutIdLst>
</p:sldMaster>
</file>

<file path=ppt/slideMasters/slideMaster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51"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52" name="Image 7" descr=""/>
          <p:cNvPicPr/>
          <p:nvPr/>
        </p:nvPicPr>
        <p:blipFill>
          <a:blip r:embed="rId2"/>
          <a:stretch/>
        </p:blipFill>
        <p:spPr>
          <a:xfrm>
            <a:off x="2346120" y="689040"/>
            <a:ext cx="7497000" cy="4359600"/>
          </a:xfrm>
          <a:prstGeom prst="rect">
            <a:avLst/>
          </a:prstGeom>
          <a:ln w="0">
            <a:noFill/>
          </a:ln>
        </p:spPr>
      </p:pic>
      <p:pic>
        <p:nvPicPr>
          <p:cNvPr id="653" name="Image 9" descr=""/>
          <p:cNvPicPr/>
          <p:nvPr/>
        </p:nvPicPr>
        <p:blipFill>
          <a:blip r:embed="rId3"/>
          <a:srcRect l="0" t="0" r="97589" b="53027"/>
          <a:stretch/>
        </p:blipFill>
        <p:spPr>
          <a:xfrm>
            <a:off x="2673360" y="4996440"/>
            <a:ext cx="153000" cy="251640"/>
          </a:xfrm>
          <a:prstGeom prst="rect">
            <a:avLst/>
          </a:prstGeom>
          <a:ln w="0">
            <a:noFill/>
          </a:ln>
        </p:spPr>
      </p:pic>
      <p:pic>
        <p:nvPicPr>
          <p:cNvPr id="654" name="Image 3" descr=""/>
          <p:cNvPicPr/>
          <p:nvPr/>
        </p:nvPicPr>
        <p:blipFill>
          <a:blip r:embed="rId4"/>
          <a:srcRect l="96079" t="26953" r="0" b="0"/>
          <a:stretch/>
        </p:blipFill>
        <p:spPr>
          <a:xfrm>
            <a:off x="9293040" y="5114160"/>
            <a:ext cx="26100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99" r:id="rId5"/>
  </p:sldLayoutIdLst>
</p:sldMaster>
</file>

<file path=ppt/slideMasters/slideMaster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55"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56" name="Image 7" descr=""/>
          <p:cNvPicPr/>
          <p:nvPr/>
        </p:nvPicPr>
        <p:blipFill>
          <a:blip r:embed="rId2"/>
          <a:stretch/>
        </p:blipFill>
        <p:spPr>
          <a:xfrm>
            <a:off x="2346120" y="689040"/>
            <a:ext cx="7497000" cy="4359600"/>
          </a:xfrm>
          <a:prstGeom prst="rect">
            <a:avLst/>
          </a:prstGeom>
          <a:ln w="0">
            <a:noFill/>
          </a:ln>
        </p:spPr>
      </p:pic>
      <p:pic>
        <p:nvPicPr>
          <p:cNvPr id="657" name="Image 9" descr=""/>
          <p:cNvPicPr/>
          <p:nvPr/>
        </p:nvPicPr>
        <p:blipFill>
          <a:blip r:embed="rId3"/>
          <a:srcRect l="0" t="0" r="97589" b="53027"/>
          <a:stretch/>
        </p:blipFill>
        <p:spPr>
          <a:xfrm>
            <a:off x="2673360" y="4996440"/>
            <a:ext cx="153000" cy="251640"/>
          </a:xfrm>
          <a:prstGeom prst="rect">
            <a:avLst/>
          </a:prstGeom>
          <a:ln w="0">
            <a:noFill/>
          </a:ln>
        </p:spPr>
      </p:pic>
      <p:pic>
        <p:nvPicPr>
          <p:cNvPr id="658" name="Image 3" descr=""/>
          <p:cNvPicPr/>
          <p:nvPr/>
        </p:nvPicPr>
        <p:blipFill>
          <a:blip r:embed="rId4"/>
          <a:srcRect l="96079" t="26953" r="0" b="0"/>
          <a:stretch/>
        </p:blipFill>
        <p:spPr>
          <a:xfrm>
            <a:off x="9293040" y="5114160"/>
            <a:ext cx="261000" cy="410760"/>
          </a:xfrm>
          <a:prstGeom prst="rect">
            <a:avLst/>
          </a:prstGeom>
          <a:ln w="0">
            <a:noFill/>
          </a:ln>
        </p:spPr>
      </p:pic>
      <p:sp>
        <p:nvSpPr>
          <p:cNvPr id="6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60"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01" r:id="rId5"/>
  </p:sldLayoutIdLst>
</p:sldMaster>
</file>

<file path=ppt/slideMasters/slideMaster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63"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64" name="Image 7" descr=""/>
          <p:cNvPicPr/>
          <p:nvPr/>
        </p:nvPicPr>
        <p:blipFill>
          <a:blip r:embed="rId2"/>
          <a:stretch/>
        </p:blipFill>
        <p:spPr>
          <a:xfrm>
            <a:off x="2346120" y="689040"/>
            <a:ext cx="7497000" cy="4359600"/>
          </a:xfrm>
          <a:prstGeom prst="rect">
            <a:avLst/>
          </a:prstGeom>
          <a:ln w="0">
            <a:noFill/>
          </a:ln>
        </p:spPr>
      </p:pic>
      <p:pic>
        <p:nvPicPr>
          <p:cNvPr id="665" name="Image 9" descr=""/>
          <p:cNvPicPr/>
          <p:nvPr/>
        </p:nvPicPr>
        <p:blipFill>
          <a:blip r:embed="rId3"/>
          <a:srcRect l="0" t="0" r="97589" b="53027"/>
          <a:stretch/>
        </p:blipFill>
        <p:spPr>
          <a:xfrm>
            <a:off x="2673360" y="4996440"/>
            <a:ext cx="153000" cy="251640"/>
          </a:xfrm>
          <a:prstGeom prst="rect">
            <a:avLst/>
          </a:prstGeom>
          <a:ln w="0">
            <a:noFill/>
          </a:ln>
        </p:spPr>
      </p:pic>
      <p:pic>
        <p:nvPicPr>
          <p:cNvPr id="666" name="Image 3" descr=""/>
          <p:cNvPicPr/>
          <p:nvPr/>
        </p:nvPicPr>
        <p:blipFill>
          <a:blip r:embed="rId4"/>
          <a:srcRect l="96079" t="26953" r="0" b="0"/>
          <a:stretch/>
        </p:blipFill>
        <p:spPr>
          <a:xfrm>
            <a:off x="9293040" y="5114160"/>
            <a:ext cx="261000" cy="410760"/>
          </a:xfrm>
          <a:prstGeom prst="rect">
            <a:avLst/>
          </a:prstGeom>
          <a:ln w="0">
            <a:noFill/>
          </a:ln>
        </p:spPr>
      </p:pic>
      <p:sp>
        <p:nvSpPr>
          <p:cNvPr id="6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68"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03" r:id="rId5"/>
  </p:sldLayoutIdLst>
</p:sldMaster>
</file>

<file path=ppt/slideMasters/slideMaster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71"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72" name="Image 7" descr=""/>
          <p:cNvPicPr/>
          <p:nvPr/>
        </p:nvPicPr>
        <p:blipFill>
          <a:blip r:embed="rId2"/>
          <a:stretch/>
        </p:blipFill>
        <p:spPr>
          <a:xfrm>
            <a:off x="2346120" y="689040"/>
            <a:ext cx="7497000" cy="4359600"/>
          </a:xfrm>
          <a:prstGeom prst="rect">
            <a:avLst/>
          </a:prstGeom>
          <a:ln w="0">
            <a:noFill/>
          </a:ln>
        </p:spPr>
      </p:pic>
      <p:pic>
        <p:nvPicPr>
          <p:cNvPr id="673" name="Image 9" descr=""/>
          <p:cNvPicPr/>
          <p:nvPr/>
        </p:nvPicPr>
        <p:blipFill>
          <a:blip r:embed="rId3"/>
          <a:srcRect l="0" t="0" r="97589" b="53027"/>
          <a:stretch/>
        </p:blipFill>
        <p:spPr>
          <a:xfrm>
            <a:off x="2673360" y="4996440"/>
            <a:ext cx="153000" cy="251640"/>
          </a:xfrm>
          <a:prstGeom prst="rect">
            <a:avLst/>
          </a:prstGeom>
          <a:ln w="0">
            <a:noFill/>
          </a:ln>
        </p:spPr>
      </p:pic>
      <p:pic>
        <p:nvPicPr>
          <p:cNvPr id="674" name="Image 3" descr=""/>
          <p:cNvPicPr/>
          <p:nvPr/>
        </p:nvPicPr>
        <p:blipFill>
          <a:blip r:embed="rId4"/>
          <a:srcRect l="96079" t="26953" r="0" b="0"/>
          <a:stretch/>
        </p:blipFill>
        <p:spPr>
          <a:xfrm>
            <a:off x="9293040" y="5114160"/>
            <a:ext cx="261000" cy="410760"/>
          </a:xfrm>
          <a:prstGeom prst="rect">
            <a:avLst/>
          </a:prstGeom>
          <a:ln w="0">
            <a:noFill/>
          </a:ln>
        </p:spPr>
      </p:pic>
      <p:sp>
        <p:nvSpPr>
          <p:cNvPr id="67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76"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77"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05"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74"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75"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76"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77"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78" name="Image 3" descr=""/>
          <p:cNvPicPr/>
          <p:nvPr/>
        </p:nvPicPr>
        <p:blipFill>
          <a:blip r:embed="rId2"/>
          <a:srcRect l="22931" t="0" r="0" b="0"/>
          <a:stretch/>
        </p:blipFill>
        <p:spPr>
          <a:xfrm>
            <a:off x="-8280" y="-1330560"/>
            <a:ext cx="3339360" cy="3442680"/>
          </a:xfrm>
          <a:prstGeom prst="rect">
            <a:avLst/>
          </a:prstGeom>
          <a:ln w="0">
            <a:noFill/>
          </a:ln>
        </p:spPr>
      </p:pic>
      <p:pic>
        <p:nvPicPr>
          <p:cNvPr id="79" name="Image 7" descr=""/>
          <p:cNvPicPr/>
          <p:nvPr/>
        </p:nvPicPr>
        <p:blipFill>
          <a:blip r:embed="rId3"/>
          <a:stretch/>
        </p:blipFill>
        <p:spPr>
          <a:xfrm>
            <a:off x="10189800" y="5784120"/>
            <a:ext cx="2170080" cy="1261080"/>
          </a:xfrm>
          <a:prstGeom prst="rect">
            <a:avLst/>
          </a:prstGeom>
          <a:ln w="0">
            <a:noFill/>
          </a:ln>
        </p:spPr>
      </p:pic>
      <p:sp>
        <p:nvSpPr>
          <p:cNvPr id="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81"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82" name="Image 7" descr=""/>
          <p:cNvPicPr/>
          <p:nvPr/>
        </p:nvPicPr>
        <p:blipFill>
          <a:blip r:embed="rId2"/>
          <a:stretch/>
        </p:blipFill>
        <p:spPr>
          <a:xfrm>
            <a:off x="2346120" y="689040"/>
            <a:ext cx="7497000" cy="4359600"/>
          </a:xfrm>
          <a:prstGeom prst="rect">
            <a:avLst/>
          </a:prstGeom>
          <a:ln w="0">
            <a:noFill/>
          </a:ln>
        </p:spPr>
      </p:pic>
      <p:pic>
        <p:nvPicPr>
          <p:cNvPr id="683" name="Image 9" descr=""/>
          <p:cNvPicPr/>
          <p:nvPr/>
        </p:nvPicPr>
        <p:blipFill>
          <a:blip r:embed="rId3"/>
          <a:srcRect l="0" t="0" r="97589" b="53027"/>
          <a:stretch/>
        </p:blipFill>
        <p:spPr>
          <a:xfrm>
            <a:off x="2673360" y="4996440"/>
            <a:ext cx="153000" cy="251640"/>
          </a:xfrm>
          <a:prstGeom prst="rect">
            <a:avLst/>
          </a:prstGeom>
          <a:ln w="0">
            <a:noFill/>
          </a:ln>
        </p:spPr>
      </p:pic>
      <p:pic>
        <p:nvPicPr>
          <p:cNvPr id="684" name="Image 3" descr=""/>
          <p:cNvPicPr/>
          <p:nvPr/>
        </p:nvPicPr>
        <p:blipFill>
          <a:blip r:embed="rId4"/>
          <a:srcRect l="96079" t="26953" r="0" b="0"/>
          <a:stretch/>
        </p:blipFill>
        <p:spPr>
          <a:xfrm>
            <a:off x="9293040" y="5114160"/>
            <a:ext cx="261000" cy="410760"/>
          </a:xfrm>
          <a:prstGeom prst="rect">
            <a:avLst/>
          </a:prstGeom>
          <a:ln w="0">
            <a:noFill/>
          </a:ln>
        </p:spPr>
      </p:pic>
      <p:sp>
        <p:nvSpPr>
          <p:cNvPr id="68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07" r:id="rId5"/>
  </p:sldLayoutIdLst>
</p:sldMaster>
</file>

<file path=ppt/slideMasters/slideMaster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87"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88" name="Image 7" descr=""/>
          <p:cNvPicPr/>
          <p:nvPr/>
        </p:nvPicPr>
        <p:blipFill>
          <a:blip r:embed="rId2"/>
          <a:stretch/>
        </p:blipFill>
        <p:spPr>
          <a:xfrm>
            <a:off x="2346120" y="689040"/>
            <a:ext cx="7497000" cy="4359600"/>
          </a:xfrm>
          <a:prstGeom prst="rect">
            <a:avLst/>
          </a:prstGeom>
          <a:ln w="0">
            <a:noFill/>
          </a:ln>
        </p:spPr>
      </p:pic>
      <p:pic>
        <p:nvPicPr>
          <p:cNvPr id="689" name="Image 9" descr=""/>
          <p:cNvPicPr/>
          <p:nvPr/>
        </p:nvPicPr>
        <p:blipFill>
          <a:blip r:embed="rId3"/>
          <a:srcRect l="0" t="0" r="97589" b="53027"/>
          <a:stretch/>
        </p:blipFill>
        <p:spPr>
          <a:xfrm>
            <a:off x="2673360" y="4996440"/>
            <a:ext cx="153000" cy="251640"/>
          </a:xfrm>
          <a:prstGeom prst="rect">
            <a:avLst/>
          </a:prstGeom>
          <a:ln w="0">
            <a:noFill/>
          </a:ln>
        </p:spPr>
      </p:pic>
      <p:pic>
        <p:nvPicPr>
          <p:cNvPr id="690" name="Image 3" descr=""/>
          <p:cNvPicPr/>
          <p:nvPr/>
        </p:nvPicPr>
        <p:blipFill>
          <a:blip r:embed="rId4"/>
          <a:srcRect l="96079" t="26953" r="0" b="0"/>
          <a:stretch/>
        </p:blipFill>
        <p:spPr>
          <a:xfrm>
            <a:off x="9293040" y="5114160"/>
            <a:ext cx="26100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09" r:id="rId5"/>
  </p:sldLayoutIdLst>
</p:sldMaster>
</file>

<file path=ppt/slideMasters/slideMaster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691"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692" name="Image 7" descr=""/>
          <p:cNvPicPr/>
          <p:nvPr/>
        </p:nvPicPr>
        <p:blipFill>
          <a:blip r:embed="rId2"/>
          <a:stretch/>
        </p:blipFill>
        <p:spPr>
          <a:xfrm>
            <a:off x="2346120" y="689040"/>
            <a:ext cx="7497000" cy="4359600"/>
          </a:xfrm>
          <a:prstGeom prst="rect">
            <a:avLst/>
          </a:prstGeom>
          <a:ln w="0">
            <a:noFill/>
          </a:ln>
        </p:spPr>
      </p:pic>
      <p:pic>
        <p:nvPicPr>
          <p:cNvPr id="693" name="Image 9" descr=""/>
          <p:cNvPicPr/>
          <p:nvPr/>
        </p:nvPicPr>
        <p:blipFill>
          <a:blip r:embed="rId3"/>
          <a:srcRect l="0" t="0" r="97589" b="53027"/>
          <a:stretch/>
        </p:blipFill>
        <p:spPr>
          <a:xfrm>
            <a:off x="2673360" y="4996440"/>
            <a:ext cx="153000" cy="251640"/>
          </a:xfrm>
          <a:prstGeom prst="rect">
            <a:avLst/>
          </a:prstGeom>
          <a:ln w="0">
            <a:noFill/>
          </a:ln>
        </p:spPr>
      </p:pic>
      <p:pic>
        <p:nvPicPr>
          <p:cNvPr id="694" name="Image 3" descr=""/>
          <p:cNvPicPr/>
          <p:nvPr/>
        </p:nvPicPr>
        <p:blipFill>
          <a:blip r:embed="rId4"/>
          <a:srcRect l="96079" t="26953" r="0" b="0"/>
          <a:stretch/>
        </p:blipFill>
        <p:spPr>
          <a:xfrm>
            <a:off x="9293040" y="5114160"/>
            <a:ext cx="261000" cy="410760"/>
          </a:xfrm>
          <a:prstGeom prst="rect">
            <a:avLst/>
          </a:prstGeom>
          <a:ln w="0">
            <a:noFill/>
          </a:ln>
        </p:spPr>
      </p:pic>
      <p:sp>
        <p:nvSpPr>
          <p:cNvPr id="69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696"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97"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698"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11" r:id="rId5"/>
  </p:sldLayoutIdLst>
</p:sldMaster>
</file>

<file path=ppt/slideMasters/slideMaster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703"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704" name="Image 7" descr=""/>
          <p:cNvPicPr/>
          <p:nvPr/>
        </p:nvPicPr>
        <p:blipFill>
          <a:blip r:embed="rId2"/>
          <a:stretch/>
        </p:blipFill>
        <p:spPr>
          <a:xfrm>
            <a:off x="2346120" y="689040"/>
            <a:ext cx="7497000" cy="4359600"/>
          </a:xfrm>
          <a:prstGeom prst="rect">
            <a:avLst/>
          </a:prstGeom>
          <a:ln w="0">
            <a:noFill/>
          </a:ln>
        </p:spPr>
      </p:pic>
      <p:pic>
        <p:nvPicPr>
          <p:cNvPr id="705" name="Image 9" descr=""/>
          <p:cNvPicPr/>
          <p:nvPr/>
        </p:nvPicPr>
        <p:blipFill>
          <a:blip r:embed="rId3"/>
          <a:srcRect l="0" t="0" r="97589" b="53027"/>
          <a:stretch/>
        </p:blipFill>
        <p:spPr>
          <a:xfrm>
            <a:off x="2673360" y="4996440"/>
            <a:ext cx="153000" cy="251640"/>
          </a:xfrm>
          <a:prstGeom prst="rect">
            <a:avLst/>
          </a:prstGeom>
          <a:ln w="0">
            <a:noFill/>
          </a:ln>
        </p:spPr>
      </p:pic>
      <p:pic>
        <p:nvPicPr>
          <p:cNvPr id="706" name="Image 3" descr=""/>
          <p:cNvPicPr/>
          <p:nvPr/>
        </p:nvPicPr>
        <p:blipFill>
          <a:blip r:embed="rId4"/>
          <a:srcRect l="96079" t="26953" r="0" b="0"/>
          <a:stretch/>
        </p:blipFill>
        <p:spPr>
          <a:xfrm>
            <a:off x="9293040" y="5114160"/>
            <a:ext cx="261000" cy="410760"/>
          </a:xfrm>
          <a:prstGeom prst="rect">
            <a:avLst/>
          </a:prstGeom>
          <a:ln w="0">
            <a:noFill/>
          </a:ln>
        </p:spPr>
      </p:pic>
      <p:sp>
        <p:nvSpPr>
          <p:cNvPr id="70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708"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709"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710"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13" r:id="rId5"/>
  </p:sldLayoutIdLst>
</p:sldMaster>
</file>

<file path=ppt/slideMasters/slideMaster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715" name="ZoneTexte 1"/>
          <p:cNvSpPr/>
          <p:nvPr/>
        </p:nvSpPr>
        <p:spPr>
          <a:xfrm>
            <a:off x="2820960" y="5002200"/>
            <a:ext cx="6545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ffffff"/>
                </a:solidFill>
                <a:latin typeface="CA Slalom Extended"/>
                <a:ea typeface="DejaVu Sans"/>
              </a:rPr>
              <a:t>Changez le monde : devenez ingénieurs</a:t>
            </a:r>
            <a:endParaRPr b="0" lang="fr-FR" sz="2400" spc="-1" strike="noStrike">
              <a:solidFill>
                <a:srgbClr val="ffffff"/>
              </a:solidFill>
              <a:latin typeface="Arial"/>
            </a:endParaRPr>
          </a:p>
        </p:txBody>
      </p:sp>
      <p:pic>
        <p:nvPicPr>
          <p:cNvPr id="716" name="Image 7" descr=""/>
          <p:cNvPicPr/>
          <p:nvPr/>
        </p:nvPicPr>
        <p:blipFill>
          <a:blip r:embed="rId2"/>
          <a:stretch/>
        </p:blipFill>
        <p:spPr>
          <a:xfrm>
            <a:off x="2346120" y="689040"/>
            <a:ext cx="7497000" cy="4359600"/>
          </a:xfrm>
          <a:prstGeom prst="rect">
            <a:avLst/>
          </a:prstGeom>
          <a:ln w="0">
            <a:noFill/>
          </a:ln>
        </p:spPr>
      </p:pic>
      <p:pic>
        <p:nvPicPr>
          <p:cNvPr id="717" name="Image 9" descr=""/>
          <p:cNvPicPr/>
          <p:nvPr/>
        </p:nvPicPr>
        <p:blipFill>
          <a:blip r:embed="rId3"/>
          <a:srcRect l="0" t="0" r="97589" b="53027"/>
          <a:stretch/>
        </p:blipFill>
        <p:spPr>
          <a:xfrm>
            <a:off x="2673360" y="4996440"/>
            <a:ext cx="153000" cy="251640"/>
          </a:xfrm>
          <a:prstGeom prst="rect">
            <a:avLst/>
          </a:prstGeom>
          <a:ln w="0">
            <a:noFill/>
          </a:ln>
        </p:spPr>
      </p:pic>
      <p:pic>
        <p:nvPicPr>
          <p:cNvPr id="718" name="Image 3" descr=""/>
          <p:cNvPicPr/>
          <p:nvPr/>
        </p:nvPicPr>
        <p:blipFill>
          <a:blip r:embed="rId4"/>
          <a:srcRect l="96079" t="26953" r="0" b="0"/>
          <a:stretch/>
        </p:blipFill>
        <p:spPr>
          <a:xfrm>
            <a:off x="9293040" y="5114160"/>
            <a:ext cx="261000" cy="410760"/>
          </a:xfrm>
          <a:prstGeom prst="rect">
            <a:avLst/>
          </a:prstGeom>
          <a:ln w="0">
            <a:noFill/>
          </a:ln>
        </p:spPr>
      </p:pic>
      <p:sp>
        <p:nvSpPr>
          <p:cNvPr id="7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fr-FR" sz="1800" spc="-1" strike="noStrike">
                <a:solidFill>
                  <a:srgbClr val="ffffff"/>
                </a:solidFill>
                <a:latin typeface="Arial"/>
              </a:rPr>
              <a:t>Cliquez pour éditer le format du texte-titre</a:t>
            </a:r>
            <a:endParaRPr b="0" lang="fr-FR" sz="1800" spc="-1" strike="noStrike">
              <a:solidFill>
                <a:srgbClr val="ffffff"/>
              </a:solidFill>
              <a:latin typeface="Arial"/>
            </a:endParaRPr>
          </a:p>
        </p:txBody>
      </p:sp>
      <p:sp>
        <p:nvSpPr>
          <p:cNvPr id="720"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721"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
        <p:nvSpPr>
          <p:cNvPr id="722" name="PlaceHolder 4"/>
          <p:cNvSpPr>
            <a:spLocks noGrp="1"/>
          </p:cNvSpPr>
          <p:nvPr>
            <p:ph type="body"/>
          </p:nvPr>
        </p:nvSpPr>
        <p:spPr>
          <a:xfrm>
            <a:off x="609480" y="3682080"/>
            <a:ext cx="109720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Arial"/>
              </a:rPr>
              <a:t>Cliquez pour éditer le format du plan de texte</a:t>
            </a:r>
            <a:endParaRPr b="0" lang="fr-FR"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Arial"/>
              </a:rPr>
              <a:t>Second niveau de plan</a:t>
            </a:r>
            <a:endParaRPr b="0" lang="fr-FR"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ffffff"/>
                </a:solidFill>
                <a:latin typeface="Arial"/>
              </a:rPr>
              <a:t>Troisième niveau de plan</a:t>
            </a:r>
            <a:endParaRPr b="0" lang="fr-FR"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ffffff"/>
                </a:solidFill>
                <a:latin typeface="Arial"/>
              </a:rPr>
              <a:t>Quatrième niveau de plan</a:t>
            </a:r>
            <a:endParaRPr b="0" lang="fr-FR"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ffffff"/>
                </a:solidFill>
                <a:latin typeface="Arial"/>
              </a:rPr>
              <a:t>Cinquième niveau de plan</a:t>
            </a:r>
            <a:endParaRPr b="0" lang="fr-FR"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ffffff"/>
                </a:solidFill>
                <a:latin typeface="Arial"/>
              </a:rPr>
              <a:t>Sixième niveau de plan</a:t>
            </a:r>
            <a:endParaRPr b="0" lang="fr-FR"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ffffff"/>
                </a:solidFill>
                <a:latin typeface="Arial"/>
              </a:rPr>
              <a:t>Septième niveau de plan</a:t>
            </a:r>
            <a:endParaRPr b="0" lang="fr-FR"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15"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336"/>
        </a:solidFill>
      </p:bgPr>
    </p:bg>
    <p:spTree>
      <p:nvGrpSpPr>
        <p:cNvPr id="1" name=""/>
        <p:cNvGrpSpPr/>
        <p:nvPr/>
      </p:nvGrpSpPr>
      <p:grpSpPr>
        <a:xfrm>
          <a:off x="0" y="0"/>
          <a:ext cx="0" cy="0"/>
          <a:chOff x="0" y="0"/>
          <a:chExt cx="0" cy="0"/>
        </a:xfrm>
      </p:grpSpPr>
      <p:sp>
        <p:nvSpPr>
          <p:cNvPr id="82" name="Rectangle 13"/>
          <p:cNvSpPr/>
          <p:nvPr/>
        </p:nvSpPr>
        <p:spPr>
          <a:xfrm>
            <a:off x="226800" y="201960"/>
            <a:ext cx="11736000" cy="6440760"/>
          </a:xfrm>
          <a:prstGeom prst="rect">
            <a:avLst/>
          </a:prstGeom>
          <a:noFill/>
          <a:ln w="12600">
            <a:solidFill>
              <a:srgbClr val="32aeff"/>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83" name="Rectangle 14"/>
          <p:cNvSpPr/>
          <p:nvPr/>
        </p:nvSpPr>
        <p:spPr>
          <a:xfrm>
            <a:off x="10462320" y="608184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84" name="Rectangle 9"/>
          <p:cNvSpPr/>
          <p:nvPr/>
        </p:nvSpPr>
        <p:spPr>
          <a:xfrm>
            <a:off x="1266480" y="93960"/>
            <a:ext cx="1613520" cy="65664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sp>
        <p:nvSpPr>
          <p:cNvPr id="85" name="Rectangle 8"/>
          <p:cNvSpPr/>
          <p:nvPr/>
        </p:nvSpPr>
        <p:spPr>
          <a:xfrm>
            <a:off x="226800" y="140760"/>
            <a:ext cx="2390040" cy="930600"/>
          </a:xfrm>
          <a:prstGeom prst="rect">
            <a:avLst/>
          </a:prstGeom>
          <a:solidFill>
            <a:srgbClr val="1b1336"/>
          </a:solidFill>
          <a:ln w="12600">
            <a:solidFill>
              <a:srgbClr val="1b1336"/>
            </a:solidFill>
            <a:miter/>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ffffff"/>
              </a:solidFill>
              <a:latin typeface="Arial"/>
              <a:ea typeface="DejaVu Sans"/>
            </a:endParaRPr>
          </a:p>
        </p:txBody>
      </p:sp>
      <p:pic>
        <p:nvPicPr>
          <p:cNvPr id="86" name="Image 3" descr=""/>
          <p:cNvPicPr/>
          <p:nvPr/>
        </p:nvPicPr>
        <p:blipFill>
          <a:blip r:embed="rId2"/>
          <a:srcRect l="22931" t="0" r="0" b="0"/>
          <a:stretch/>
        </p:blipFill>
        <p:spPr>
          <a:xfrm>
            <a:off x="-8280" y="-1330560"/>
            <a:ext cx="3339360" cy="3442680"/>
          </a:xfrm>
          <a:prstGeom prst="rect">
            <a:avLst/>
          </a:prstGeom>
          <a:ln w="0">
            <a:noFill/>
          </a:ln>
        </p:spPr>
      </p:pic>
      <p:pic>
        <p:nvPicPr>
          <p:cNvPr id="87" name="Image 7" descr=""/>
          <p:cNvPicPr/>
          <p:nvPr/>
        </p:nvPicPr>
        <p:blipFill>
          <a:blip r:embed="rId3"/>
          <a:stretch/>
        </p:blipFill>
        <p:spPr>
          <a:xfrm>
            <a:off x="10189800" y="5784120"/>
            <a:ext cx="2170080" cy="126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hyperlink" Target="https://www.legifrance.gouv.fr/affichCodeArticle.do;jsessionid=7679B8F5582F8CCAA295F4F16169D4C1.tpdila16v_2?cidTexte=LEGITEXT000006071307&amp;idArticle=LEGIARTI000033206854&amp;dateTexte=20161021&amp;categorieLien=id#LEGIARTI000033206854" TargetMode="External"/><Relationship Id="rId2" Type="http://schemas.openxmlformats.org/officeDocument/2006/relationships/image" Target="../media/image7.jpeg"/><Relationship Id="rId3"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4.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4.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p:nvPr>
        </p:nvSpPr>
        <p:spPr>
          <a:xfrm>
            <a:off x="838080" y="3581280"/>
            <a:ext cx="10513080" cy="2200320"/>
          </a:xfrm>
          <a:prstGeom prst="rect">
            <a:avLst/>
          </a:prstGeom>
          <a:noFill/>
          <a:ln w="0">
            <a:noFill/>
          </a:ln>
        </p:spPr>
        <p:txBody>
          <a:bodyPr lIns="90000" rIns="90000" tIns="45000" bIns="45000" anchor="t">
            <a:noAutofit/>
          </a:bodyPr>
          <a:p>
            <a:pPr indent="0" algn="r" defTabSz="914400">
              <a:lnSpc>
                <a:spcPct val="90000"/>
              </a:lnSpc>
              <a:spcBef>
                <a:spcPts val="1417"/>
              </a:spcBef>
              <a:buNone/>
              <a:tabLst>
                <a:tab algn="l" pos="0"/>
              </a:tabLst>
            </a:pPr>
            <a:endParaRPr b="0" lang="fr-FR" sz="1800" spc="-1" strike="noStrike">
              <a:solidFill>
                <a:srgbClr val="ffffff"/>
              </a:solidFill>
              <a:latin typeface="Arial"/>
            </a:endParaRPr>
          </a:p>
          <a:p>
            <a:pPr indent="0" algn="r" defTabSz="914400">
              <a:lnSpc>
                <a:spcPct val="100000"/>
              </a:lnSpc>
              <a:spcBef>
                <a:spcPts val="499"/>
              </a:spcBef>
              <a:buNone/>
              <a:tabLst>
                <a:tab algn="l" pos="0"/>
              </a:tabLst>
            </a:pPr>
            <a:endParaRPr b="0" lang="fr-FR" sz="1800" spc="-1" strike="noStrike">
              <a:solidFill>
                <a:srgbClr val="ffffff"/>
              </a:solidFill>
              <a:latin typeface="Arial"/>
            </a:endParaRPr>
          </a:p>
          <a:p>
            <a:pPr indent="0" algn="r" defTabSz="914400">
              <a:lnSpc>
                <a:spcPct val="100000"/>
              </a:lnSpc>
              <a:buNone/>
              <a:tabLst>
                <a:tab algn="l" pos="0"/>
              </a:tabLst>
            </a:pPr>
            <a:r>
              <a:rPr b="0" lang="fr-FR" sz="2000" spc="-1" strike="noStrike">
                <a:solidFill>
                  <a:srgbClr val="eeece1"/>
                </a:solidFill>
                <a:latin typeface="Calibri"/>
                <a:ea typeface="Calibri"/>
              </a:rPr>
              <a:t>Jérôme Chavin-Gazalier</a:t>
            </a:r>
            <a:br>
              <a:rPr sz="2000"/>
            </a:br>
            <a:r>
              <a:rPr b="0" lang="fr-FR" sz="2000" spc="-1" strike="noStrike">
                <a:solidFill>
                  <a:srgbClr val="eeece1"/>
                </a:solidFill>
                <a:latin typeface="Calibri"/>
                <a:ea typeface="Calibri"/>
              </a:rPr>
              <a:t>Enseignant</a:t>
            </a:r>
            <a:br>
              <a:rPr sz="2000"/>
            </a:br>
            <a:r>
              <a:rPr b="0" lang="fr-FR" sz="2000" spc="-1" strike="noStrike">
                <a:solidFill>
                  <a:srgbClr val="eeece1"/>
                </a:solidFill>
                <a:latin typeface="Calibri"/>
                <a:ea typeface="Calibri"/>
              </a:rPr>
              <a:t>Responsable Option Cyber-Sécurité et Système</a:t>
            </a:r>
            <a:endParaRPr b="0" lang="fr-FR" sz="2000" spc="-1" strike="noStrike">
              <a:solidFill>
                <a:srgbClr val="ffffff"/>
              </a:solidFill>
              <a:latin typeface="Arial"/>
            </a:endParaRPr>
          </a:p>
          <a:p>
            <a:pPr indent="0" algn="r" defTabSz="914400">
              <a:lnSpc>
                <a:spcPct val="100000"/>
              </a:lnSpc>
              <a:buNone/>
              <a:tabLst>
                <a:tab algn="l" pos="0"/>
              </a:tabLst>
            </a:pPr>
            <a:endParaRPr b="0" lang="fr-FR" sz="2000" spc="-1" strike="noStrike">
              <a:solidFill>
                <a:srgbClr val="ffffff"/>
              </a:solidFill>
              <a:latin typeface="Arial"/>
            </a:endParaRPr>
          </a:p>
          <a:p>
            <a:pPr indent="0" algn="r" defTabSz="914400">
              <a:lnSpc>
                <a:spcPct val="100000"/>
              </a:lnSpc>
              <a:spcBef>
                <a:spcPts val="499"/>
              </a:spcBef>
              <a:buNone/>
              <a:tabLst>
                <a:tab algn="l" pos="0"/>
              </a:tabLst>
            </a:pPr>
            <a:endParaRPr b="0" lang="fr-FR" sz="2000" spc="-1" strike="noStrike">
              <a:solidFill>
                <a:srgbClr val="ffffff"/>
              </a:solidFill>
              <a:latin typeface="Arial"/>
            </a:endParaRPr>
          </a:p>
        </p:txBody>
      </p:sp>
      <p:sp>
        <p:nvSpPr>
          <p:cNvPr id="728" name="PlaceHolder 2"/>
          <p:cNvSpPr>
            <a:spLocks noGrp="1"/>
          </p:cNvSpPr>
          <p:nvPr>
            <p:ph type="title"/>
          </p:nvPr>
        </p:nvSpPr>
        <p:spPr>
          <a:xfrm>
            <a:off x="1005840" y="2275920"/>
            <a:ext cx="10513080" cy="132300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fr-FR" sz="4400" spc="-1" strike="noStrike">
                <a:solidFill>
                  <a:srgbClr val="32aeff"/>
                </a:solidFill>
                <a:latin typeface="CA Slalom Extended"/>
                <a:ea typeface="Roboto"/>
              </a:rPr>
              <a:t>Cyber-sécurité par la pratique</a:t>
            </a:r>
            <a:endParaRPr b="0" lang="fr-FR" sz="4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TextShape 13"/>
          <p:cNvSpPr/>
          <p:nvPr/>
        </p:nvSpPr>
        <p:spPr>
          <a:xfrm>
            <a:off x="432000" y="1468440"/>
            <a:ext cx="10969920" cy="3974400"/>
          </a:xfrm>
          <a:prstGeom prst="rect">
            <a:avLst/>
          </a:prstGeom>
          <a:noFill/>
          <a:ln w="0">
            <a:noFill/>
          </a:ln>
        </p:spPr>
        <p:style>
          <a:lnRef idx="0"/>
          <a:fillRef idx="0"/>
          <a:effectRef idx="0"/>
          <a:fontRef idx="minor"/>
        </p:style>
        <p:txBody>
          <a:bodyPr lIns="0" rIns="0" tIns="0" bIns="0" anchor="t">
            <a:normAutofit/>
          </a:bodyPr>
          <a:p>
            <a:pPr defTabSz="914400">
              <a:lnSpc>
                <a:spcPct val="100000"/>
              </a:lnSpc>
            </a:pPr>
            <a:endParaRPr b="0" lang="fr-FR" sz="2800" spc="-1" strike="noStrike">
              <a:solidFill>
                <a:srgbClr val="000000"/>
              </a:solidFill>
              <a:latin typeface="Arial"/>
            </a:endParaRPr>
          </a:p>
          <a:p>
            <a:pPr defTabSz="914400">
              <a:lnSpc>
                <a:spcPct val="100000"/>
              </a:lnSpc>
            </a:pPr>
            <a:r>
              <a:rPr b="1" lang="fr-FR" sz="2800" spc="-1" strike="noStrike">
                <a:solidFill>
                  <a:srgbClr val="000000"/>
                </a:solidFill>
                <a:latin typeface="Arial"/>
                <a:ea typeface="DejaVu Sans"/>
              </a:rPr>
              <a:t>La sécurité parfaite n’existe pas. </a:t>
            </a:r>
            <a:endParaRPr b="0" lang="fr-FR" sz="2800" spc="-1" strike="noStrike">
              <a:solidFill>
                <a:srgbClr val="000000"/>
              </a:solidFill>
              <a:latin typeface="Arial"/>
            </a:endParaRPr>
          </a:p>
          <a:p>
            <a:pPr defTabSz="914400">
              <a:lnSpc>
                <a:spcPct val="100000"/>
              </a:lnSpc>
            </a:pPr>
            <a:endParaRPr b="0" lang="fr-FR" sz="2800" spc="-1" strike="noStrike">
              <a:solidFill>
                <a:srgbClr val="000000"/>
              </a:solidFill>
              <a:latin typeface="Arial"/>
            </a:endParaRPr>
          </a:p>
          <a:p>
            <a:pPr defTabSz="914400">
              <a:lnSpc>
                <a:spcPct val="100000"/>
              </a:lnSpc>
            </a:pPr>
            <a:endParaRPr b="0" lang="fr-FR" sz="2800" spc="-1" strike="noStrike">
              <a:solidFill>
                <a:srgbClr val="000000"/>
              </a:solidFill>
              <a:latin typeface="Arial"/>
            </a:endParaRPr>
          </a:p>
          <a:p>
            <a:pPr defTabSz="914400">
              <a:lnSpc>
                <a:spcPct val="100000"/>
              </a:lnSpc>
            </a:pPr>
            <a:r>
              <a:rPr b="1" lang="fr-FR" sz="2800" spc="-1" strike="noStrike">
                <a:solidFill>
                  <a:srgbClr val="000000"/>
                </a:solidFill>
                <a:latin typeface="Arial"/>
                <a:ea typeface="DejaVu Sans"/>
              </a:rPr>
              <a:t>C’est une bataille permanente </a:t>
            </a:r>
            <a:endParaRPr b="0" lang="fr-FR" sz="2800" spc="-1" strike="noStrike">
              <a:solidFill>
                <a:srgbClr val="000000"/>
              </a:solidFill>
              <a:latin typeface="Arial"/>
            </a:endParaRPr>
          </a:p>
          <a:p>
            <a:pPr defTabSz="914400">
              <a:lnSpc>
                <a:spcPct val="100000"/>
              </a:lnSpc>
            </a:pPr>
            <a:r>
              <a:rPr b="1" lang="fr-FR" sz="2800" spc="-1" strike="noStrike">
                <a:solidFill>
                  <a:srgbClr val="000000"/>
                </a:solidFill>
                <a:latin typeface="Arial"/>
                <a:ea typeface="DejaVu Sans"/>
              </a:rPr>
              <a:t>entre les attaquants et les défenseurs</a:t>
            </a:r>
            <a:endParaRPr b="0" lang="fr-FR" sz="2800" spc="-1" strike="noStrike">
              <a:solidFill>
                <a:srgbClr val="000000"/>
              </a:solidFill>
              <a:latin typeface="Arial"/>
            </a:endParaRPr>
          </a:p>
        </p:txBody>
      </p:sp>
      <p:sp>
        <p:nvSpPr>
          <p:cNvPr id="752" name="CustomShape 30"/>
          <p:cNvSpPr/>
          <p:nvPr/>
        </p:nvSpPr>
        <p:spPr>
          <a:xfrm>
            <a:off x="339840" y="0"/>
            <a:ext cx="8478000" cy="1021320"/>
          </a:xfrm>
          <a:prstGeom prst="rect">
            <a:avLst/>
          </a:prstGeom>
          <a:noFill/>
          <a:ln w="0">
            <a:noFill/>
          </a:ln>
        </p:spPr>
        <p:style>
          <a:lnRef idx="0"/>
          <a:fillRef idx="0"/>
          <a:effectRef idx="0"/>
          <a:fontRef idx="minor"/>
        </p:style>
        <p:txBody>
          <a:bodyPr lIns="90000" rIns="90000" tIns="91440" bIns="91440" anchor="ctr">
            <a:noAutofit/>
          </a:bodyPr>
          <a:p>
            <a:pPr defTabSz="914400">
              <a:lnSpc>
                <a:spcPct val="100000"/>
              </a:lnSpc>
            </a:pPr>
            <a:r>
              <a:rPr b="1" lang="fr-FR" sz="3200" spc="-1" strike="noStrike">
                <a:solidFill>
                  <a:srgbClr val="ffffff"/>
                </a:solidFill>
                <a:latin typeface="CA Slalom Extended"/>
                <a:ea typeface="Calibri"/>
              </a:rPr>
              <a:t>La sécurité informatique</a:t>
            </a:r>
            <a:endParaRPr b="0" lang="fr-FR" sz="3200" spc="-1" strike="noStrike">
              <a:solidFill>
                <a:srgbClr val="000000"/>
              </a:solidFill>
              <a:latin typeface="Arial"/>
            </a:endParaRPr>
          </a:p>
        </p:txBody>
      </p:sp>
      <p:pic>
        <p:nvPicPr>
          <p:cNvPr id="753" name="Image 343" descr=""/>
          <p:cNvPicPr/>
          <p:nvPr/>
        </p:nvPicPr>
        <p:blipFill>
          <a:blip r:embed="rId1"/>
          <a:stretch/>
        </p:blipFill>
        <p:spPr>
          <a:xfrm>
            <a:off x="7532640" y="1113480"/>
            <a:ext cx="4388040" cy="32900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TextShape 16"/>
          <p:cNvSpPr/>
          <p:nvPr/>
        </p:nvSpPr>
        <p:spPr>
          <a:xfrm>
            <a:off x="518400" y="1122840"/>
            <a:ext cx="10969920" cy="5135760"/>
          </a:xfrm>
          <a:prstGeom prst="rect">
            <a:avLst/>
          </a:prstGeom>
          <a:noFill/>
          <a:ln w="0">
            <a:noFill/>
          </a:ln>
        </p:spPr>
        <p:style>
          <a:lnRef idx="0"/>
          <a:fillRef idx="0"/>
          <a:effectRef idx="0"/>
          <a:fontRef idx="minor"/>
        </p:style>
        <p:txBody>
          <a:bodyPr lIns="0" rIns="0" tIns="0" bIns="0" anchor="t">
            <a:normAutofit fontScale="96666" lnSpcReduction="10000"/>
          </a:bodyPr>
          <a:p>
            <a:pPr marL="432000" indent="-324000" defTabSz="914400">
              <a:lnSpc>
                <a:spcPct val="100000"/>
              </a:lnSpc>
              <a:buClr>
                <a:srgbClr val="000000"/>
              </a:buClr>
              <a:buSzPct val="45000"/>
              <a:buFont typeface="Wingdings" charset="2"/>
              <a:buChar char=""/>
            </a:pPr>
            <a:r>
              <a:rPr b="0" lang="fr-FR" sz="2800" spc="-1" strike="noStrike">
                <a:solidFill>
                  <a:srgbClr val="000000"/>
                </a:solidFill>
                <a:latin typeface="Arial"/>
                <a:ea typeface="DejaVu Sans"/>
              </a:rPr>
              <a:t>Tourne autour du pare feu </a:t>
            </a:r>
            <a:endParaRPr b="0" lang="fr-FR" sz="28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Statefull</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gèrent le niveau 3 et 4</a:t>
            </a:r>
            <a:br>
              <a:rPr sz="1800"/>
            </a:br>
            <a:r>
              <a:rPr b="0" lang="fr-FR" sz="2000" spc="-1" strike="noStrike">
                <a:solidFill>
                  <a:srgbClr val="000000"/>
                </a:solidFill>
                <a:latin typeface="Arial"/>
                <a:ea typeface="DejaVu Sans"/>
              </a:rPr>
              <a:t> </a:t>
            </a:r>
            <a:endParaRPr b="0" lang="fr-FR" sz="20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800" spc="-1" strike="noStrike">
                <a:solidFill>
                  <a:srgbClr val="000000"/>
                </a:solidFill>
                <a:latin typeface="Arial"/>
                <a:ea typeface="DejaVu Sans"/>
              </a:rPr>
              <a:t>Un pare-feu permet :</a:t>
            </a:r>
            <a:endParaRPr b="0" lang="fr-FR" sz="28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    </a:t>
            </a:r>
            <a:r>
              <a:rPr b="0" lang="fr-FR" sz="2000" spc="-1" strike="noStrike">
                <a:solidFill>
                  <a:srgbClr val="000000"/>
                </a:solidFill>
                <a:latin typeface="Arial"/>
                <a:ea typeface="DejaVu Sans"/>
              </a:rPr>
              <a:t>De dissimuler la topologie du réseau</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    </a:t>
            </a:r>
            <a:r>
              <a:rPr b="0" lang="fr-FR" sz="2000" spc="-1" strike="noStrike">
                <a:solidFill>
                  <a:srgbClr val="000000"/>
                </a:solidFill>
                <a:latin typeface="Arial"/>
                <a:ea typeface="DejaVu Sans"/>
              </a:rPr>
              <a:t>De différencier le trafic entrant et sortant</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    </a:t>
            </a:r>
            <a:r>
              <a:rPr b="0" lang="fr-FR" sz="2000" spc="-1" strike="noStrike">
                <a:solidFill>
                  <a:srgbClr val="000000"/>
                </a:solidFill>
                <a:latin typeface="Arial"/>
                <a:ea typeface="DejaVu Sans"/>
              </a:rPr>
              <a:t>De délimiter des zones de confiance: réseau local, DMZ…</a:t>
            </a:r>
            <a:endParaRPr b="0" lang="fr-FR" sz="2000" spc="-1" strike="noStrike">
              <a:solidFill>
                <a:srgbClr val="000000"/>
              </a:solidFill>
              <a:latin typeface="Arial"/>
            </a:endParaRPr>
          </a:p>
          <a:p>
            <a:pPr defTabSz="914400">
              <a:lnSpc>
                <a:spcPct val="100000"/>
              </a:lnSpc>
            </a:pPr>
            <a:endParaRPr b="0" lang="fr-FR" sz="20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800" spc="-1" strike="noStrike">
                <a:solidFill>
                  <a:srgbClr val="000000"/>
                </a:solidFill>
                <a:latin typeface="Arial"/>
                <a:ea typeface="DejaVu Sans"/>
              </a:rPr>
              <a:t>« les règles de sécurité implémentées sur un pare feu </a:t>
            </a:r>
            <a:br>
              <a:rPr sz="1800"/>
            </a:br>
            <a:r>
              <a:rPr b="0" lang="fr-FR" sz="2800" spc="-1" strike="noStrike">
                <a:solidFill>
                  <a:srgbClr val="000000"/>
                </a:solidFill>
                <a:latin typeface="Arial"/>
                <a:ea typeface="DejaVu Sans"/>
              </a:rPr>
              <a:t>doivent être le résultat d’une politique de sécurité, et non pas l’inverse ! </a:t>
            </a:r>
            <a:endParaRPr b="0" lang="fr-FR" sz="2800" spc="-1" strike="noStrike">
              <a:solidFill>
                <a:srgbClr val="000000"/>
              </a:solidFill>
              <a:latin typeface="Arial"/>
            </a:endParaRPr>
          </a:p>
          <a:p>
            <a:pPr defTabSz="914400">
              <a:lnSpc>
                <a:spcPct val="100000"/>
              </a:lnSpc>
            </a:pPr>
            <a:endParaRPr b="0" lang="fr-FR" sz="28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800" spc="-1" strike="noStrike">
                <a:solidFill>
                  <a:srgbClr val="000000"/>
                </a:solidFill>
                <a:latin typeface="Arial"/>
                <a:ea typeface="DejaVu Sans"/>
              </a:rPr>
              <a:t>Audit régulier</a:t>
            </a:r>
            <a:endParaRPr b="0" lang="fr-FR" sz="2800" spc="-1" strike="noStrike">
              <a:solidFill>
                <a:srgbClr val="000000"/>
              </a:solidFill>
              <a:latin typeface="Arial"/>
            </a:endParaRPr>
          </a:p>
        </p:txBody>
      </p:sp>
      <p:sp>
        <p:nvSpPr>
          <p:cNvPr id="755" name="CustomShape 29"/>
          <p:cNvSpPr/>
          <p:nvPr/>
        </p:nvSpPr>
        <p:spPr>
          <a:xfrm>
            <a:off x="339840" y="0"/>
            <a:ext cx="8478000" cy="1021320"/>
          </a:xfrm>
          <a:prstGeom prst="rect">
            <a:avLst/>
          </a:prstGeom>
          <a:noFill/>
          <a:ln w="0">
            <a:noFill/>
          </a:ln>
        </p:spPr>
        <p:style>
          <a:lnRef idx="0"/>
          <a:fillRef idx="0"/>
          <a:effectRef idx="0"/>
          <a:fontRef idx="minor"/>
        </p:style>
        <p:txBody>
          <a:bodyPr lIns="90000" rIns="90000" tIns="91440" bIns="91440" anchor="ctr">
            <a:noAutofit/>
          </a:bodyPr>
          <a:p>
            <a:pPr defTabSz="914400">
              <a:lnSpc>
                <a:spcPct val="100000"/>
              </a:lnSpc>
            </a:pPr>
            <a:r>
              <a:rPr b="1" lang="fr-FR" sz="2800" spc="-1" strike="noStrike">
                <a:solidFill>
                  <a:srgbClr val="ffffff"/>
                </a:solidFill>
                <a:latin typeface="CA Slalom Extended"/>
                <a:ea typeface="Calibri"/>
              </a:rPr>
              <a:t>La sécurité périmétrique</a:t>
            </a:r>
            <a:endParaRPr b="0" lang="fr-FR" sz="2800" spc="-1" strike="noStrike">
              <a:solidFill>
                <a:srgbClr val="000000"/>
              </a:solidFill>
              <a:latin typeface="Arial"/>
            </a:endParaRPr>
          </a:p>
        </p:txBody>
      </p:sp>
      <p:pic>
        <p:nvPicPr>
          <p:cNvPr id="756" name="Image 346" descr=""/>
          <p:cNvPicPr/>
          <p:nvPr/>
        </p:nvPicPr>
        <p:blipFill>
          <a:blip r:embed="rId1"/>
          <a:stretch/>
        </p:blipFill>
        <p:spPr>
          <a:xfrm>
            <a:off x="8553600" y="1269360"/>
            <a:ext cx="3265920" cy="24429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TextShape 17"/>
          <p:cNvSpPr/>
          <p:nvPr/>
        </p:nvSpPr>
        <p:spPr>
          <a:xfrm>
            <a:off x="540000" y="1266840"/>
            <a:ext cx="10970280" cy="5211000"/>
          </a:xfrm>
          <a:prstGeom prst="rect">
            <a:avLst/>
          </a:prstGeom>
          <a:noFill/>
          <a:ln w="0">
            <a:noFill/>
          </a:ln>
        </p:spPr>
        <p:style>
          <a:lnRef idx="0"/>
          <a:fillRef idx="0"/>
          <a:effectRef idx="0"/>
          <a:fontRef idx="minor"/>
        </p:style>
        <p:txBody>
          <a:bodyPr lIns="0" rIns="0" tIns="0" bIns="0" anchor="t">
            <a:normAutofit/>
          </a:bodyPr>
          <a:p>
            <a:pPr defTabSz="914400">
              <a:lnSpc>
                <a:spcPct val="100000"/>
              </a:lnSpc>
            </a:pPr>
            <a:r>
              <a:rPr b="0" lang="fr-FR" sz="2200" spc="-1" strike="noStrike">
                <a:solidFill>
                  <a:srgbClr val="000000"/>
                </a:solidFill>
                <a:latin typeface="Arial"/>
                <a:ea typeface="DejaVu Sans"/>
              </a:rPr>
              <a:t>Filtrer les paquets jusqu’au niveau 7.</a:t>
            </a:r>
            <a:endParaRPr b="0" lang="fr-FR" sz="2200" spc="-1" strike="noStrike">
              <a:solidFill>
                <a:srgbClr val="000000"/>
              </a:solidFill>
              <a:latin typeface="Arial"/>
            </a:endParaRPr>
          </a:p>
          <a:p>
            <a:pPr defTabSz="914400">
              <a:lnSpc>
                <a:spcPct val="100000"/>
              </a:lnSpc>
            </a:pPr>
            <a:r>
              <a:rPr b="0" lang="fr-FR" sz="2200" spc="-1" strike="noStrike">
                <a:solidFill>
                  <a:srgbClr val="000000"/>
                </a:solidFill>
                <a:latin typeface="Arial"/>
                <a:ea typeface="DejaVu Sans"/>
              </a:rPr>
              <a:t> </a:t>
            </a:r>
            <a:endParaRPr b="0" lang="fr-FR" sz="2200" spc="-1" strike="noStrike">
              <a:solidFill>
                <a:srgbClr val="000000"/>
              </a:solidFill>
              <a:latin typeface="Arial"/>
            </a:endParaRPr>
          </a:p>
          <a:p>
            <a:pPr defTabSz="914400">
              <a:lnSpc>
                <a:spcPct val="100000"/>
              </a:lnSpc>
            </a:pPr>
            <a:r>
              <a:rPr b="0" lang="fr-FR" sz="2200" spc="-1" strike="noStrike">
                <a:solidFill>
                  <a:srgbClr val="000000"/>
                </a:solidFill>
                <a:latin typeface="Arial"/>
                <a:ea typeface="DejaVu Sans"/>
              </a:rPr>
              <a:t>Analyse de l’ensemble du trafic</a:t>
            </a:r>
            <a:br>
              <a:rPr sz="1800"/>
            </a:br>
            <a:r>
              <a:rPr b="0" lang="fr-FR" sz="2200" spc="-1" strike="noStrike">
                <a:solidFill>
                  <a:srgbClr val="000000"/>
                </a:solidFill>
                <a:latin typeface="Arial"/>
                <a:ea typeface="DejaVu Sans"/>
              </a:rPr>
              <a:t> « à la volée »</a:t>
            </a: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200" spc="-1" strike="noStrike">
                <a:solidFill>
                  <a:srgbClr val="000000"/>
                </a:solidFill>
                <a:latin typeface="Arial"/>
                <a:ea typeface="DejaVu Sans"/>
              </a:rPr>
              <a:t>    </a:t>
            </a:r>
            <a:r>
              <a:rPr b="0" lang="fr-FR" sz="2200" spc="-1" strike="noStrike">
                <a:solidFill>
                  <a:srgbClr val="000000"/>
                </a:solidFill>
                <a:latin typeface="Arial"/>
                <a:ea typeface="DejaVu Sans"/>
              </a:rPr>
              <a:t>Filtrage au niveau IP et transport</a:t>
            </a:r>
            <a:endParaRPr b="0" lang="fr-FR" sz="22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200" spc="-1" strike="noStrike">
                <a:solidFill>
                  <a:srgbClr val="000000"/>
                </a:solidFill>
                <a:latin typeface="Arial"/>
                <a:ea typeface="DejaVu Sans"/>
              </a:rPr>
              <a:t>    </a:t>
            </a:r>
            <a:r>
              <a:rPr b="0" lang="fr-FR" sz="2200" spc="-1" strike="noStrike">
                <a:solidFill>
                  <a:srgbClr val="000000"/>
                </a:solidFill>
                <a:latin typeface="Arial"/>
                <a:ea typeface="DejaVu Sans"/>
              </a:rPr>
              <a:t>Filtrage applicatif avec analyse du trafic HTTP, FTP, VoIP, P2P…</a:t>
            </a:r>
            <a:endParaRPr b="0" lang="fr-FR" sz="22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200" spc="-1" strike="noStrike">
                <a:solidFill>
                  <a:srgbClr val="000000"/>
                </a:solidFill>
                <a:latin typeface="Arial"/>
                <a:ea typeface="DejaVu Sans"/>
              </a:rPr>
              <a:t>    </a:t>
            </a:r>
            <a:r>
              <a:rPr b="0" lang="fr-FR" sz="2200" spc="-1" strike="noStrike">
                <a:solidFill>
                  <a:srgbClr val="000000"/>
                </a:solidFill>
                <a:latin typeface="Arial"/>
                <a:ea typeface="DejaVu Sans"/>
              </a:rPr>
              <a:t>IPS (Intrusion Prevention system) </a:t>
            </a:r>
            <a:endParaRPr b="0" lang="fr-FR" sz="22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200" spc="-1" strike="noStrike">
                <a:solidFill>
                  <a:srgbClr val="000000"/>
                </a:solidFill>
                <a:latin typeface="Arial"/>
                <a:ea typeface="DejaVu Sans"/>
              </a:rPr>
              <a:t>    </a:t>
            </a:r>
            <a:r>
              <a:rPr b="0" lang="fr-FR" sz="2200" spc="-1" strike="noStrike">
                <a:solidFill>
                  <a:srgbClr val="000000"/>
                </a:solidFill>
                <a:latin typeface="Arial"/>
                <a:ea typeface="DejaVu Sans"/>
              </a:rPr>
              <a:t>Antivirus et Antispam</a:t>
            </a:r>
            <a:endParaRPr b="0" lang="fr-FR" sz="2200" spc="-1" strike="noStrike">
              <a:solidFill>
                <a:srgbClr val="000000"/>
              </a:solidFill>
              <a:latin typeface="Arial"/>
            </a:endParaRPr>
          </a:p>
          <a:p>
            <a:pPr marL="432000" indent="-324000" defTabSz="914400">
              <a:lnSpc>
                <a:spcPct val="100000"/>
              </a:lnSpc>
              <a:buClr>
                <a:srgbClr val="000000"/>
              </a:buClr>
              <a:buSzPct val="45000"/>
              <a:buFont typeface="Wingdings" charset="2"/>
              <a:buChar char=""/>
            </a:pPr>
            <a:r>
              <a:rPr b="0" lang="fr-FR" sz="2200" spc="-1" strike="noStrike">
                <a:solidFill>
                  <a:srgbClr val="000000"/>
                </a:solidFill>
                <a:latin typeface="Arial"/>
                <a:ea typeface="DejaVu Sans"/>
              </a:rPr>
              <a:t>    </a:t>
            </a:r>
            <a:r>
              <a:rPr b="0" lang="fr-FR" sz="2200" spc="-1" strike="noStrike">
                <a:solidFill>
                  <a:srgbClr val="000000"/>
                </a:solidFill>
                <a:latin typeface="Arial"/>
                <a:ea typeface="DejaVu Sans"/>
              </a:rPr>
              <a:t>Filtrage des URLs</a:t>
            </a:r>
            <a:endParaRPr b="0" lang="fr-FR" sz="2200" spc="-1" strike="noStrike">
              <a:solidFill>
                <a:srgbClr val="000000"/>
              </a:solidFill>
              <a:latin typeface="Arial"/>
            </a:endParaRPr>
          </a:p>
        </p:txBody>
      </p:sp>
      <p:sp>
        <p:nvSpPr>
          <p:cNvPr id="758" name="CustomShape 32"/>
          <p:cNvSpPr/>
          <p:nvPr/>
        </p:nvSpPr>
        <p:spPr>
          <a:xfrm>
            <a:off x="339840" y="56520"/>
            <a:ext cx="8478000" cy="1021320"/>
          </a:xfrm>
          <a:prstGeom prst="rect">
            <a:avLst/>
          </a:prstGeom>
          <a:noFill/>
          <a:ln w="0">
            <a:noFill/>
          </a:ln>
        </p:spPr>
        <p:style>
          <a:lnRef idx="0"/>
          <a:fillRef idx="0"/>
          <a:effectRef idx="0"/>
          <a:fontRef idx="minor"/>
        </p:style>
        <p:txBody>
          <a:bodyPr lIns="90000" rIns="90000" tIns="91440" bIns="91440" anchor="ctr">
            <a:noAutofit/>
          </a:bodyPr>
          <a:p>
            <a:pPr defTabSz="914400">
              <a:lnSpc>
                <a:spcPct val="100000"/>
              </a:lnSpc>
            </a:pPr>
            <a:r>
              <a:rPr b="1" lang="fr-FR" sz="2800" spc="-1" strike="noStrike">
                <a:solidFill>
                  <a:srgbClr val="ffffff"/>
                </a:solidFill>
                <a:latin typeface="CA Slalom Extended"/>
                <a:ea typeface="Calibri"/>
              </a:rPr>
              <a:t>Unified Threat Management</a:t>
            </a:r>
            <a:endParaRPr b="0" lang="fr-FR" sz="2800" spc="-1" strike="noStrike">
              <a:solidFill>
                <a:srgbClr val="000000"/>
              </a:solidFill>
              <a:latin typeface="Arial"/>
            </a:endParaRPr>
          </a:p>
        </p:txBody>
      </p:sp>
      <p:pic>
        <p:nvPicPr>
          <p:cNvPr id="759" name="Image 349" descr=""/>
          <p:cNvPicPr/>
          <p:nvPr/>
        </p:nvPicPr>
        <p:blipFill>
          <a:blip r:embed="rId1"/>
          <a:stretch/>
        </p:blipFill>
        <p:spPr>
          <a:xfrm>
            <a:off x="6429960" y="1092960"/>
            <a:ext cx="5601960" cy="25333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TextShape 18"/>
          <p:cNvSpPr/>
          <p:nvPr/>
        </p:nvSpPr>
        <p:spPr>
          <a:xfrm>
            <a:off x="360000" y="1118520"/>
            <a:ext cx="7740000" cy="5181480"/>
          </a:xfrm>
          <a:prstGeom prst="rect">
            <a:avLst/>
          </a:prstGeom>
          <a:noFill/>
          <a:ln w="0">
            <a:noFill/>
          </a:ln>
        </p:spPr>
        <p:style>
          <a:lnRef idx="0"/>
          <a:fillRef idx="0"/>
          <a:effectRef idx="0"/>
          <a:fontRef idx="minor"/>
        </p:style>
        <p:txBody>
          <a:bodyPr lIns="0" rIns="0" tIns="0" bIns="0" anchor="t">
            <a:normAutofit/>
          </a:bodyPr>
          <a:p>
            <a:pPr marL="432000" indent="-324000" defTabSz="914400">
              <a:lnSpc>
                <a:spcPct val="100000"/>
              </a:lnSpc>
              <a:spcBef>
                <a:spcPts val="1417"/>
              </a:spcBef>
              <a:buClr>
                <a:srgbClr val="000000"/>
              </a:buClr>
              <a:buSzPct val="45000"/>
              <a:buFont typeface="Wingdings" charset="2"/>
              <a:buChar char=""/>
            </a:pPr>
            <a:r>
              <a:rPr b="0" lang="fr-FR" sz="2800" spc="-1" strike="noStrike">
                <a:solidFill>
                  <a:srgbClr val="000000"/>
                </a:solidFill>
                <a:latin typeface="Arial"/>
                <a:ea typeface="DejaVu Sans"/>
              </a:rPr>
              <a:t>La défense en profondeur est un concept emprunté aux militaires</a:t>
            </a:r>
            <a:endParaRPr b="0" lang="fr-FR" sz="2800" spc="-1" strike="noStrike">
              <a:solidFill>
                <a:srgbClr val="000000"/>
              </a:solidFill>
              <a:latin typeface="Arial"/>
            </a:endParaRPr>
          </a:p>
          <a:p>
            <a:pPr defTabSz="914400">
              <a:lnSpc>
                <a:spcPct val="100000"/>
              </a:lnSpc>
              <a:spcBef>
                <a:spcPts val="1417"/>
              </a:spcBef>
            </a:pPr>
            <a:endParaRPr b="0" lang="fr-FR" sz="28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cumule plusieurs lignes de défense indépendantes </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impacte tous les niveaux : réseau, système et applicatif</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définit des périmètres de sécurité (DMZ)</a:t>
            </a:r>
            <a:endParaRPr b="0" lang="fr-FR" sz="2000" spc="-1" strike="noStrike">
              <a:solidFill>
                <a:srgbClr val="000000"/>
              </a:solidFill>
              <a:latin typeface="Arial"/>
            </a:endParaRPr>
          </a:p>
          <a:p>
            <a:pPr lvl="1" marL="864000" indent="-324000" defTabSz="914400">
              <a:lnSpc>
                <a:spcPct val="100000"/>
              </a:lnSpc>
              <a:spcBef>
                <a:spcPts val="1134"/>
              </a:spcBef>
              <a:buClr>
                <a:srgbClr val="000000"/>
              </a:buClr>
              <a:buSzPct val="75000"/>
              <a:buFont typeface="Symbol"/>
              <a:buChar char=""/>
            </a:pPr>
            <a:r>
              <a:rPr b="0" lang="fr-FR" sz="2000" spc="-1" strike="noStrike">
                <a:solidFill>
                  <a:srgbClr val="000000"/>
                </a:solidFill>
                <a:latin typeface="Arial"/>
                <a:ea typeface="DejaVu Sans"/>
              </a:rPr>
              <a:t>plans de secours et de reprise d’activité en cas de sinistre pour chaque équipement.</a:t>
            </a:r>
            <a:endParaRPr b="0" lang="fr-FR" sz="2000" spc="-1" strike="noStrike">
              <a:solidFill>
                <a:srgbClr val="000000"/>
              </a:solidFill>
              <a:latin typeface="Arial"/>
            </a:endParaRPr>
          </a:p>
        </p:txBody>
      </p:sp>
      <p:sp>
        <p:nvSpPr>
          <p:cNvPr id="761" name="CustomShape 31"/>
          <p:cNvSpPr/>
          <p:nvPr/>
        </p:nvSpPr>
        <p:spPr>
          <a:xfrm>
            <a:off x="180000" y="0"/>
            <a:ext cx="8478000" cy="1021320"/>
          </a:xfrm>
          <a:prstGeom prst="rect">
            <a:avLst/>
          </a:prstGeom>
          <a:noFill/>
          <a:ln w="0">
            <a:noFill/>
          </a:ln>
        </p:spPr>
        <p:style>
          <a:lnRef idx="0"/>
          <a:fillRef idx="0"/>
          <a:effectRef idx="0"/>
          <a:fontRef idx="minor"/>
        </p:style>
        <p:txBody>
          <a:bodyPr lIns="90000" rIns="90000" tIns="91440" bIns="91440" anchor="ctr">
            <a:noAutofit/>
          </a:bodyPr>
          <a:p>
            <a:pPr defTabSz="914400">
              <a:lnSpc>
                <a:spcPct val="100000"/>
              </a:lnSpc>
            </a:pPr>
            <a:r>
              <a:rPr b="1" lang="fr-FR" sz="2800" spc="-1" strike="noStrike">
                <a:solidFill>
                  <a:srgbClr val="ffffff"/>
                </a:solidFill>
                <a:latin typeface="CA Slalom Extended"/>
                <a:ea typeface="Calibri"/>
              </a:rPr>
              <a:t>La défense en profondeur</a:t>
            </a:r>
            <a:endParaRPr b="0" lang="fr-FR" sz="2800" spc="-1" strike="noStrike">
              <a:solidFill>
                <a:srgbClr val="000000"/>
              </a:solidFill>
              <a:latin typeface="Arial"/>
            </a:endParaRPr>
          </a:p>
        </p:txBody>
      </p:sp>
      <p:pic>
        <p:nvPicPr>
          <p:cNvPr id="762" name="" descr=""/>
          <p:cNvPicPr/>
          <p:nvPr/>
        </p:nvPicPr>
        <p:blipFill>
          <a:blip r:embed="rId1"/>
          <a:stretch/>
        </p:blipFill>
        <p:spPr>
          <a:xfrm>
            <a:off x="7920000" y="1440000"/>
            <a:ext cx="3838680" cy="34200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CustomShape 40"/>
          <p:cNvSpPr/>
          <p:nvPr/>
        </p:nvSpPr>
        <p:spPr>
          <a:xfrm>
            <a:off x="2880000" y="0"/>
            <a:ext cx="7915320" cy="4255560"/>
          </a:xfrm>
          <a:prstGeom prst="rect">
            <a:avLst/>
          </a:prstGeom>
          <a:noFill/>
          <a:ln w="25560">
            <a:noFill/>
          </a:ln>
        </p:spPr>
        <p:style>
          <a:lnRef idx="0"/>
          <a:fillRef idx="0"/>
          <a:effectRef idx="0"/>
          <a:fontRef idx="minor"/>
        </p:style>
        <p:txBody>
          <a:bodyPr lIns="90000" rIns="90000" tIns="45000" bIns="45000" anchor="ctr">
            <a:normAutofit/>
          </a:bodyPr>
          <a:p>
            <a:pPr defTabSz="914400">
              <a:lnSpc>
                <a:spcPct val="100000"/>
              </a:lnSpc>
            </a:pPr>
            <a:r>
              <a:rPr b="0" lang="fr-FR" sz="3200" spc="-1" strike="noStrike" cap="small">
                <a:solidFill>
                  <a:srgbClr val="ffffff"/>
                </a:solidFill>
                <a:latin typeface="Diavlo Bold"/>
                <a:ea typeface="Roboto Bk"/>
              </a:rPr>
              <a:t>Merci de votre Attention</a:t>
            </a:r>
            <a:endParaRPr b="0" lang="fr-FR" sz="3200" spc="-1" strike="noStrike">
              <a:solidFill>
                <a:srgbClr val="ffffff"/>
              </a:solidFill>
              <a:latin typeface="Arial"/>
            </a:endParaRPr>
          </a:p>
        </p:txBody>
      </p:sp>
    </p:spTree>
  </p:cSld>
  <mc:AlternateContent>
    <mc:Choice Requires="p14">
      <p:transition spd="slow" p14:dur="3000">
        <p:wipe dir="d"/>
      </p:transition>
    </mc:Choice>
    <mc:Fallback>
      <p:transition spd="slow">
        <p:wipe dir="d"/>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p:nvPr>
        </p:nvSpPr>
        <p:spPr>
          <a:xfrm>
            <a:off x="4837680" y="1825560"/>
            <a:ext cx="6676200" cy="1233360"/>
          </a:xfrm>
          <a:prstGeom prst="rect">
            <a:avLst/>
          </a:prstGeom>
          <a:noFill/>
          <a:ln w="0">
            <a:noFill/>
          </a:ln>
        </p:spPr>
        <p:txBody>
          <a:bodyPr lIns="90000" rIns="90000" tIns="45000" bIns="45000" anchor="t">
            <a:noAutofit/>
          </a:bodyPr>
          <a:p>
            <a:pPr marL="432000" indent="-324000" defTabSz="914400">
              <a:lnSpc>
                <a:spcPct val="90000"/>
              </a:lnSpc>
              <a:spcBef>
                <a:spcPts val="1417"/>
              </a:spcBef>
              <a:buClr>
                <a:srgbClr val="ffffff"/>
              </a:buClr>
              <a:buSzPct val="45000"/>
              <a:buFont typeface="Wingdings" charset="2"/>
              <a:buChar char=""/>
            </a:pPr>
            <a:r>
              <a:rPr b="0" lang="fr-FR" sz="2800" spc="-1" strike="noStrike">
                <a:solidFill>
                  <a:srgbClr val="eeeeee"/>
                </a:solidFill>
                <a:latin typeface="Calibri"/>
                <a:ea typeface="DejaVu Sans"/>
              </a:rPr>
              <a:t>Au travers de 2 attaques, démystifier la pratique de la cyber-Sécurité.</a:t>
            </a:r>
            <a:endParaRPr b="0" lang="fr-FR" sz="2800" spc="-1" strike="noStrike">
              <a:solidFill>
                <a:srgbClr val="ffffff"/>
              </a:solidFill>
              <a:latin typeface="Arial"/>
            </a:endParaRPr>
          </a:p>
        </p:txBody>
      </p:sp>
      <p:sp>
        <p:nvSpPr>
          <p:cNvPr id="730" name="PlaceHolder 2"/>
          <p:cNvSpPr>
            <a:spLocks noGrp="1"/>
          </p:cNvSpPr>
          <p:nvPr>
            <p:ph type="title"/>
          </p:nvPr>
        </p:nvSpPr>
        <p:spPr>
          <a:xfrm>
            <a:off x="4140000" y="365040"/>
            <a:ext cx="7373880" cy="89388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fr-FR" sz="4000" spc="-1" strike="noStrike">
                <a:solidFill>
                  <a:srgbClr val="32aeff"/>
                </a:solidFill>
                <a:latin typeface="CA Slalom Extended"/>
                <a:ea typeface="Roboto"/>
              </a:rPr>
              <a:t>Présentation de l’activité</a:t>
            </a:r>
            <a:endParaRPr b="0" lang="fr-FR" sz="4000" spc="-1" strike="noStrike">
              <a:solidFill>
                <a:srgbClr val="ffffff"/>
              </a:solidFill>
              <a:latin typeface="Arial"/>
            </a:endParaRPr>
          </a:p>
        </p:txBody>
      </p:sp>
      <p:sp>
        <p:nvSpPr>
          <p:cNvPr id="731" name=""/>
          <p:cNvSpPr/>
          <p:nvPr/>
        </p:nvSpPr>
        <p:spPr>
          <a:xfrm>
            <a:off x="4860000" y="3600000"/>
            <a:ext cx="6748560" cy="108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3200" spc="-1" strike="noStrike">
                <a:solidFill>
                  <a:srgbClr val="eeece1"/>
                </a:solidFill>
                <a:latin typeface="Calibri"/>
                <a:ea typeface="DejaVu Sans"/>
              </a:rPr>
              <a:t>Mais avant tout les règles</a:t>
            </a:r>
            <a:endParaRPr b="0" lang="fr-FR"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CustomShape 6"/>
          <p:cNvSpPr/>
          <p:nvPr/>
        </p:nvSpPr>
        <p:spPr>
          <a:xfrm>
            <a:off x="255600" y="329760"/>
            <a:ext cx="8564040" cy="487080"/>
          </a:xfrm>
          <a:prstGeom prst="rect">
            <a:avLst/>
          </a:prstGeom>
          <a:noFill/>
          <a:ln w="25560">
            <a:noFill/>
          </a:ln>
        </p:spPr>
        <p:style>
          <a:lnRef idx="0"/>
          <a:fillRef idx="0"/>
          <a:effectRef idx="0"/>
          <a:fontRef idx="minor"/>
        </p:style>
        <p:txBody>
          <a:bodyPr lIns="0" rIns="0" tIns="0" bIns="0" anchor="ctr">
            <a:spAutoFit/>
          </a:bodyPr>
          <a:p>
            <a:pPr defTabSz="914400">
              <a:lnSpc>
                <a:spcPct val="100000"/>
              </a:lnSpc>
            </a:pPr>
            <a:r>
              <a:rPr b="1" lang="fr-FR" sz="3200" spc="-1" strike="noStrike">
                <a:solidFill>
                  <a:srgbClr val="ffffff"/>
                </a:solidFill>
                <a:latin typeface="CA Slalom Extended"/>
                <a:ea typeface="Calibri"/>
              </a:rPr>
              <a:t>Les règles</a:t>
            </a:r>
            <a:endParaRPr b="0" lang="fr-FR" sz="3200" spc="-1" strike="noStrike">
              <a:solidFill>
                <a:srgbClr val="000000"/>
              </a:solidFill>
              <a:latin typeface="Arial"/>
            </a:endParaRPr>
          </a:p>
        </p:txBody>
      </p:sp>
      <p:sp>
        <p:nvSpPr>
          <p:cNvPr id="733" name="CustomShape 5"/>
          <p:cNvSpPr/>
          <p:nvPr/>
        </p:nvSpPr>
        <p:spPr>
          <a:xfrm>
            <a:off x="2031120" y="1002960"/>
            <a:ext cx="9635760" cy="759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4400" spc="-1" strike="noStrike">
                <a:solidFill>
                  <a:srgbClr val="666666"/>
                </a:solidFill>
                <a:latin typeface="Arial"/>
                <a:ea typeface="DejaVu Sans"/>
              </a:rPr>
              <a:t>Jouer les Hackers</a:t>
            </a:r>
            <a:endParaRPr b="0" lang="fr-FR" sz="4400" spc="-1" strike="noStrike">
              <a:solidFill>
                <a:srgbClr val="000000"/>
              </a:solidFill>
              <a:latin typeface="Arial"/>
            </a:endParaRPr>
          </a:p>
        </p:txBody>
      </p:sp>
      <p:sp>
        <p:nvSpPr>
          <p:cNvPr id="734" name="CustomShape 10"/>
          <p:cNvSpPr/>
          <p:nvPr/>
        </p:nvSpPr>
        <p:spPr>
          <a:xfrm>
            <a:off x="353520" y="3608280"/>
            <a:ext cx="11507040" cy="2224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000" spc="-1" strike="noStrike">
                <a:solidFill>
                  <a:srgbClr val="595959"/>
                </a:solidFill>
                <a:latin typeface="Arial"/>
                <a:ea typeface="DejaVu Sans"/>
              </a:rPr>
              <a:t>Article 323-1 modifié par LOI n°2015-912 du 24 juillet 2015 - art. 4</a:t>
            </a:r>
            <a:endParaRPr b="0" lang="fr-FR" sz="2000" spc="-1" strike="noStrike">
              <a:solidFill>
                <a:srgbClr val="000000"/>
              </a:solidFill>
              <a:latin typeface="Arial"/>
            </a:endParaRPr>
          </a:p>
          <a:p>
            <a:pPr defTabSz="914400">
              <a:lnSpc>
                <a:spcPct val="100000"/>
              </a:lnSpc>
            </a:pPr>
            <a:r>
              <a:rPr b="0" lang="fr-FR" sz="2000" spc="-1" strike="noStrike">
                <a:solidFill>
                  <a:srgbClr val="595959"/>
                </a:solidFill>
                <a:latin typeface="Arial"/>
                <a:ea typeface="DejaVu Sans"/>
              </a:rPr>
              <a:t>Le fait d'</a:t>
            </a:r>
            <a:r>
              <a:rPr b="1" lang="fr-FR" sz="2000" spc="-1" strike="noStrike">
                <a:solidFill>
                  <a:srgbClr val="595959"/>
                </a:solidFill>
                <a:latin typeface="Arial"/>
                <a:ea typeface="DejaVu Sans"/>
              </a:rPr>
              <a:t>accéder ou de se maintenir, frauduleusement</a:t>
            </a:r>
            <a:r>
              <a:rPr b="0" lang="fr-FR" sz="2000" spc="-1" strike="noStrike">
                <a:solidFill>
                  <a:srgbClr val="595959"/>
                </a:solidFill>
                <a:latin typeface="Arial"/>
                <a:ea typeface="DejaVu Sans"/>
              </a:rPr>
              <a:t>, dans tout ou partie d'un </a:t>
            </a:r>
            <a:r>
              <a:rPr b="1" lang="fr-FR" sz="2000" spc="-1" strike="noStrike">
                <a:solidFill>
                  <a:srgbClr val="595959"/>
                </a:solidFill>
                <a:latin typeface="Arial"/>
                <a:ea typeface="DejaVu Sans"/>
              </a:rPr>
              <a:t>système de traitement automatisé de données</a:t>
            </a:r>
            <a:r>
              <a:rPr b="0" lang="fr-FR" sz="2000" spc="-1" strike="noStrike">
                <a:solidFill>
                  <a:srgbClr val="595959"/>
                </a:solidFill>
                <a:latin typeface="Arial"/>
                <a:ea typeface="DejaVu Sans"/>
              </a:rPr>
              <a:t> est puni de </a:t>
            </a:r>
            <a:r>
              <a:rPr b="1" lang="fr-FR" sz="2000" spc="-1" strike="noStrike">
                <a:solidFill>
                  <a:srgbClr val="595959"/>
                </a:solidFill>
                <a:latin typeface="Arial"/>
                <a:ea typeface="DejaVu Sans"/>
              </a:rPr>
              <a:t>deux ans d'emprisonnement</a:t>
            </a:r>
            <a:r>
              <a:rPr b="0" lang="fr-FR" sz="2000" spc="-1" strike="noStrike">
                <a:solidFill>
                  <a:srgbClr val="595959"/>
                </a:solidFill>
                <a:latin typeface="Arial"/>
                <a:ea typeface="DejaVu Sans"/>
              </a:rPr>
              <a:t> et de </a:t>
            </a:r>
            <a:r>
              <a:rPr b="1" lang="fr-FR" sz="2000" spc="-1" strike="noStrike">
                <a:solidFill>
                  <a:srgbClr val="595959"/>
                </a:solidFill>
                <a:latin typeface="Arial"/>
                <a:ea typeface="DejaVu Sans"/>
              </a:rPr>
              <a:t>60 000 € d'amende</a:t>
            </a:r>
            <a:r>
              <a:rPr b="0" lang="fr-FR" sz="2000" spc="-1" strike="noStrike">
                <a:solidFill>
                  <a:srgbClr val="595959"/>
                </a:solidFill>
                <a:latin typeface="Arial"/>
                <a:ea typeface="DejaVu Sans"/>
              </a:rPr>
              <a:t>. </a:t>
            </a:r>
            <a:endParaRPr b="0" lang="fr-FR" sz="2000" spc="-1" strike="noStrike">
              <a:solidFill>
                <a:srgbClr val="000000"/>
              </a:solidFill>
              <a:latin typeface="Arial"/>
            </a:endParaRPr>
          </a:p>
          <a:p>
            <a:pPr defTabSz="914400">
              <a:lnSpc>
                <a:spcPct val="100000"/>
              </a:lnSpc>
            </a:pPr>
            <a:r>
              <a:rPr b="0" lang="fr-FR" sz="2000" spc="-1" strike="noStrike">
                <a:solidFill>
                  <a:srgbClr val="595959"/>
                </a:solidFill>
                <a:latin typeface="Arial"/>
                <a:ea typeface="DejaVu Sans"/>
              </a:rPr>
              <a:t>Lorsqu'il en est résulté soit la suppression ou la modification de données contenues dans le système, soit une altération du fonctionnement de ce système, la peine est de trois ans d'emprisonnement et de 100 000 € d'amende. </a:t>
            </a:r>
            <a:endParaRPr b="0" lang="fr-FR" sz="2000" spc="-1" strike="noStrike">
              <a:solidFill>
                <a:srgbClr val="000000"/>
              </a:solidFill>
              <a:latin typeface="Arial"/>
            </a:endParaRPr>
          </a:p>
        </p:txBody>
      </p:sp>
      <p:pic>
        <p:nvPicPr>
          <p:cNvPr id="735" name="Picture 2" descr="Une image contenant objet&#10;&#10;Description générée avec un niveau de confiance élevé"/>
          <p:cNvPicPr/>
          <p:nvPr/>
        </p:nvPicPr>
        <p:blipFill>
          <a:blip r:embed="rId1"/>
          <a:stretch/>
        </p:blipFill>
        <p:spPr>
          <a:xfrm>
            <a:off x="9601200" y="1228320"/>
            <a:ext cx="2257200" cy="2343600"/>
          </a:xfrm>
          <a:prstGeom prst="rect">
            <a:avLst/>
          </a:prstGeom>
          <a:ln w="0">
            <a:noFill/>
          </a:ln>
        </p:spPr>
      </p:pic>
      <p:sp>
        <p:nvSpPr>
          <p:cNvPr id="736" name="CustomShape 11"/>
          <p:cNvSpPr/>
          <p:nvPr/>
        </p:nvSpPr>
        <p:spPr>
          <a:xfrm>
            <a:off x="355320" y="1914120"/>
            <a:ext cx="932328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595959"/>
                </a:solidFill>
                <a:latin typeface="Arial"/>
                <a:ea typeface="DejaVu Sans"/>
              </a:rPr>
              <a:t>La loi dite « Godfrain » du 5 Janvier 1988 (n° 88-19)</a:t>
            </a:r>
            <a:r>
              <a:rPr b="0" lang="fr-FR" sz="2400" spc="-1" strike="noStrike">
                <a:solidFill>
                  <a:srgbClr val="595959"/>
                </a:solidFill>
                <a:latin typeface="Arial"/>
                <a:ea typeface="DejaVu Sans"/>
              </a:rPr>
              <a:t> a introduit dans le code pénal l’article 462-2 a créé le délit d'intrusion dans un système informatique.</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CustomShape 7"/>
          <p:cNvSpPr/>
          <p:nvPr/>
        </p:nvSpPr>
        <p:spPr>
          <a:xfrm>
            <a:off x="255600" y="360000"/>
            <a:ext cx="8564040" cy="487080"/>
          </a:xfrm>
          <a:prstGeom prst="rect">
            <a:avLst/>
          </a:prstGeom>
          <a:noFill/>
          <a:ln w="25560">
            <a:noFill/>
          </a:ln>
        </p:spPr>
        <p:style>
          <a:lnRef idx="0"/>
          <a:fillRef idx="0"/>
          <a:effectRef idx="0"/>
          <a:fontRef idx="minor"/>
        </p:style>
        <p:txBody>
          <a:bodyPr lIns="0" rIns="0" tIns="0" bIns="0" anchor="ctr">
            <a:spAutoFit/>
          </a:bodyPr>
          <a:p>
            <a:pPr defTabSz="914400">
              <a:lnSpc>
                <a:spcPct val="100000"/>
              </a:lnSpc>
            </a:pPr>
            <a:r>
              <a:rPr b="1" lang="fr-FR" sz="3200" spc="-1" strike="noStrike">
                <a:solidFill>
                  <a:srgbClr val="ffffff"/>
                </a:solidFill>
                <a:latin typeface="CA Slalom Extended"/>
                <a:ea typeface="Calibri"/>
              </a:rPr>
              <a:t>Les règles</a:t>
            </a:r>
            <a:endParaRPr b="0" lang="fr-FR" sz="3200" spc="-1" strike="noStrike">
              <a:solidFill>
                <a:srgbClr val="000000"/>
              </a:solidFill>
              <a:latin typeface="Arial"/>
            </a:endParaRPr>
          </a:p>
        </p:txBody>
      </p:sp>
      <p:sp>
        <p:nvSpPr>
          <p:cNvPr id="738" name="CustomShape 8"/>
          <p:cNvSpPr/>
          <p:nvPr/>
        </p:nvSpPr>
        <p:spPr>
          <a:xfrm>
            <a:off x="447840" y="1039680"/>
            <a:ext cx="9635760" cy="759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4400" spc="-1" strike="noStrike">
                <a:solidFill>
                  <a:srgbClr val="666666"/>
                </a:solidFill>
                <a:latin typeface="Arial"/>
                <a:ea typeface="DejaVu Sans"/>
              </a:rPr>
              <a:t>Bug Bounty ? White Hat ?</a:t>
            </a:r>
            <a:endParaRPr b="0" lang="fr-FR" sz="4400" spc="-1" strike="noStrike">
              <a:solidFill>
                <a:srgbClr val="000000"/>
              </a:solidFill>
              <a:latin typeface="Arial"/>
            </a:endParaRPr>
          </a:p>
        </p:txBody>
      </p:sp>
      <p:sp>
        <p:nvSpPr>
          <p:cNvPr id="739" name="CustomShape 9"/>
          <p:cNvSpPr/>
          <p:nvPr/>
        </p:nvSpPr>
        <p:spPr>
          <a:xfrm>
            <a:off x="351360" y="3216600"/>
            <a:ext cx="11507040" cy="3083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fr-FR" sz="2000" spc="-1" strike="noStrike">
                <a:solidFill>
                  <a:srgbClr val="595959"/>
                </a:solidFill>
                <a:latin typeface="Arial"/>
                <a:ea typeface="DejaVu Sans"/>
              </a:rPr>
              <a:t>L'article 47 de la loi numérique complète le code de la défense par un </a:t>
            </a:r>
            <a:r>
              <a:rPr b="1" lang="fr-FR" sz="2000" spc="-1" strike="noStrike" u="sng">
                <a:solidFill>
                  <a:srgbClr val="0000ff"/>
                </a:solidFill>
                <a:uFillTx/>
                <a:latin typeface="Arial"/>
                <a:ea typeface="DejaVu Sans"/>
                <a:hlinkClick r:id="rId1"/>
              </a:rPr>
              <a:t>article L2321-4</a:t>
            </a:r>
            <a:r>
              <a:rPr b="1" lang="fr-FR" sz="2000" spc="-1" strike="noStrike">
                <a:solidFill>
                  <a:srgbClr val="595959"/>
                </a:solidFill>
                <a:latin typeface="Arial"/>
                <a:ea typeface="DejaVu Sans"/>
              </a:rPr>
              <a:t> ainsi rédigé :</a:t>
            </a:r>
            <a:endParaRPr b="0" lang="fr-FR" sz="2000" spc="-1" strike="noStrike">
              <a:solidFill>
                <a:srgbClr val="000000"/>
              </a:solidFill>
              <a:latin typeface="Arial"/>
            </a:endParaRPr>
          </a:p>
          <a:p>
            <a:pPr defTabSz="914400">
              <a:lnSpc>
                <a:spcPct val="100000"/>
              </a:lnSpc>
              <a:spcBef>
                <a:spcPts val="1191"/>
              </a:spcBef>
              <a:spcAft>
                <a:spcPts val="992"/>
              </a:spcAft>
            </a:pPr>
            <a:r>
              <a:rPr b="0" lang="fr-FR" sz="2000" spc="-1" strike="noStrike">
                <a:solidFill>
                  <a:srgbClr val="595959"/>
                </a:solidFill>
                <a:latin typeface="Arial"/>
                <a:ea typeface="DejaVu Sans"/>
              </a:rPr>
              <a:t>« Pour les </a:t>
            </a:r>
            <a:r>
              <a:rPr b="1" lang="fr-FR" sz="2000" spc="-1" strike="noStrike">
                <a:solidFill>
                  <a:srgbClr val="595959"/>
                </a:solidFill>
                <a:latin typeface="Arial"/>
                <a:ea typeface="DejaVu Sans"/>
              </a:rPr>
              <a:t>besoins de la sécurité des systèmes d'information</a:t>
            </a:r>
            <a:r>
              <a:rPr b="0" lang="fr-FR" sz="2000" spc="-1" strike="noStrike">
                <a:solidFill>
                  <a:srgbClr val="595959"/>
                </a:solidFill>
                <a:latin typeface="Arial"/>
                <a:ea typeface="DejaVu Sans"/>
              </a:rPr>
              <a:t>, l'obligation prévue à l'article 40 du code de procédure pénale</a:t>
            </a:r>
            <a:r>
              <a:rPr b="1" lang="fr-FR" sz="2000" spc="-1" strike="noStrike">
                <a:solidFill>
                  <a:srgbClr val="595959"/>
                </a:solidFill>
                <a:latin typeface="Arial"/>
                <a:ea typeface="DejaVu Sans"/>
              </a:rPr>
              <a:t> n'est pas applicable à l'égard d'une personne de bonne foi qui transmet à la seule autorité nationale de sécurité des systèmes d'information</a:t>
            </a:r>
            <a:r>
              <a:rPr b="0" lang="fr-FR" sz="2000" spc="-1" strike="noStrike">
                <a:solidFill>
                  <a:srgbClr val="595959"/>
                </a:solidFill>
                <a:latin typeface="Arial"/>
                <a:ea typeface="DejaVu Sans"/>
              </a:rPr>
              <a:t> une information sur l'existence d'une vulnérabilité concernant la sécurité d'un système de traitement automatisé de données.</a:t>
            </a:r>
            <a:endParaRPr b="0" lang="fr-FR" sz="2000" spc="-1" strike="noStrike">
              <a:solidFill>
                <a:srgbClr val="000000"/>
              </a:solidFill>
              <a:latin typeface="Arial"/>
            </a:endParaRPr>
          </a:p>
          <a:p>
            <a:pPr defTabSz="914400">
              <a:lnSpc>
                <a:spcPct val="100000"/>
              </a:lnSpc>
              <a:spcBef>
                <a:spcPts val="1191"/>
              </a:spcBef>
              <a:spcAft>
                <a:spcPts val="992"/>
              </a:spcAft>
            </a:pPr>
            <a:endParaRPr b="0" lang="fr-FR" sz="2000" spc="-1" strike="noStrike">
              <a:solidFill>
                <a:srgbClr val="000000"/>
              </a:solidFill>
              <a:latin typeface="Arial"/>
            </a:endParaRPr>
          </a:p>
        </p:txBody>
      </p:sp>
      <p:pic>
        <p:nvPicPr>
          <p:cNvPr id="740" name="Picture 1" descr="Une image contenant objet&#10;&#10;Description générée avec un niveau de confiance élevé"/>
          <p:cNvPicPr/>
          <p:nvPr/>
        </p:nvPicPr>
        <p:blipFill>
          <a:blip r:embed="rId2"/>
          <a:stretch/>
        </p:blipFill>
        <p:spPr>
          <a:xfrm>
            <a:off x="9601200" y="360000"/>
            <a:ext cx="2257200" cy="2343600"/>
          </a:xfrm>
          <a:prstGeom prst="rect">
            <a:avLst/>
          </a:prstGeom>
          <a:ln w="0">
            <a:noFill/>
          </a:ln>
        </p:spPr>
      </p:pic>
      <p:sp>
        <p:nvSpPr>
          <p:cNvPr id="741" name="CustomShape 14"/>
          <p:cNvSpPr/>
          <p:nvPr/>
        </p:nvSpPr>
        <p:spPr>
          <a:xfrm>
            <a:off x="360000" y="1799640"/>
            <a:ext cx="932328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fr-FR" sz="2400" spc="-1" strike="noStrike">
                <a:solidFill>
                  <a:srgbClr val="595959"/>
                </a:solidFill>
                <a:latin typeface="Arial"/>
                <a:ea typeface="DejaVu Sans"/>
              </a:rPr>
              <a:t>La route de l'enfer est pavée de bonnes intentions.</a:t>
            </a:r>
            <a:endParaRPr b="0" lang="fr-FR" sz="2400" spc="-1" strike="noStrike">
              <a:solidFill>
                <a:srgbClr val="000000"/>
              </a:solidFill>
              <a:latin typeface="Arial"/>
            </a:endParaRPr>
          </a:p>
          <a:p>
            <a:pPr defTabSz="914400">
              <a:lnSpc>
                <a:spcPct val="100000"/>
              </a:lnSpc>
            </a:pPr>
            <a:r>
              <a:rPr b="1" lang="fr-FR" sz="2400" spc="-1" strike="noStrike">
                <a:solidFill>
                  <a:srgbClr val="595959"/>
                </a:solidFill>
                <a:latin typeface="Arial"/>
                <a:ea typeface="DejaVu Sans"/>
              </a:rPr>
              <a:t>Toute attaque / exploitation est interdite sans autorisation explicite (écrite). </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TextShape 3"/>
          <p:cNvSpPr/>
          <p:nvPr/>
        </p:nvSpPr>
        <p:spPr>
          <a:xfrm>
            <a:off x="4140000" y="2700000"/>
            <a:ext cx="8237160" cy="7282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fr-FR" sz="4400" spc="-1" strike="noStrike">
                <a:solidFill>
                  <a:srgbClr val="eeece1"/>
                </a:solidFill>
                <a:latin typeface="Arial"/>
                <a:ea typeface="DejaVu Sans"/>
              </a:rPr>
              <a:t>Le « Labs »</a:t>
            </a:r>
            <a:endParaRPr b="0" lang="fr-FR" sz="4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CustomShape 12"/>
          <p:cNvSpPr/>
          <p:nvPr/>
        </p:nvSpPr>
        <p:spPr>
          <a:xfrm>
            <a:off x="180000" y="56520"/>
            <a:ext cx="8478000" cy="1021320"/>
          </a:xfrm>
          <a:prstGeom prst="rect">
            <a:avLst/>
          </a:prstGeom>
          <a:noFill/>
          <a:ln w="0">
            <a:noFill/>
          </a:ln>
        </p:spPr>
        <p:style>
          <a:lnRef idx="0"/>
          <a:fillRef idx="0"/>
          <a:effectRef idx="0"/>
          <a:fontRef idx="minor"/>
        </p:style>
        <p:txBody>
          <a:bodyPr lIns="90000" rIns="90000" tIns="91440" bIns="91440" anchor="ctr">
            <a:noAutofit/>
          </a:bodyPr>
          <a:p>
            <a:pPr defTabSz="914400">
              <a:lnSpc>
                <a:spcPct val="100000"/>
              </a:lnSpc>
            </a:pPr>
            <a:r>
              <a:rPr b="1" lang="fr-FR" sz="3200" spc="-1" strike="noStrike">
                <a:solidFill>
                  <a:srgbClr val="ffffff"/>
                </a:solidFill>
                <a:latin typeface="CA Slalom Extended"/>
                <a:ea typeface="Calibri"/>
              </a:rPr>
              <a:t>Les outils</a:t>
            </a:r>
            <a:endParaRPr b="0" lang="fr-FR" sz="3200" spc="-1" strike="noStrike">
              <a:solidFill>
                <a:srgbClr val="000000"/>
              </a:solidFill>
              <a:latin typeface="Arial"/>
            </a:endParaRPr>
          </a:p>
        </p:txBody>
      </p:sp>
      <p:sp>
        <p:nvSpPr>
          <p:cNvPr id="744" name="TextShape 4"/>
          <p:cNvSpPr/>
          <p:nvPr/>
        </p:nvSpPr>
        <p:spPr>
          <a:xfrm>
            <a:off x="360000" y="1260000"/>
            <a:ext cx="4319640" cy="5219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fr-FR" sz="1800" spc="-1" strike="noStrike">
                <a:solidFill>
                  <a:srgbClr val="000000"/>
                </a:solidFill>
                <a:latin typeface="Arial"/>
                <a:ea typeface="DejaVu Sans"/>
              </a:rPr>
              <a:t>Les outils :</a:t>
            </a:r>
            <a:endParaRPr b="0" lang="fr-FR" sz="1800" spc="-1" strike="noStrike">
              <a:solidFill>
                <a:srgbClr val="000000"/>
              </a:solidFill>
              <a:latin typeface="Arial"/>
            </a:endParaRPr>
          </a:p>
          <a:p>
            <a:pPr marL="216000" indent="-216000" defTabSz="914400">
              <a:lnSpc>
                <a:spcPct val="100000"/>
              </a:lnSpc>
              <a:buClr>
                <a:srgbClr val="000000"/>
              </a:buClr>
              <a:buFont typeface="Wingdings" charset="2"/>
              <a:buChar char=""/>
            </a:pPr>
            <a:r>
              <a:rPr b="0" lang="fr-FR" sz="1800" spc="-1" strike="noStrike">
                <a:solidFill>
                  <a:srgbClr val="000000"/>
                </a:solidFill>
                <a:latin typeface="Arial"/>
                <a:ea typeface="DejaVu Sans"/>
              </a:rPr>
              <a:t>Oracle VirtualBox avec extensions</a:t>
            </a:r>
            <a:endParaRPr b="0" lang="fr-FR" sz="1800" spc="-1" strike="noStrike">
              <a:solidFill>
                <a:srgbClr val="000000"/>
              </a:solidFill>
              <a:latin typeface="Arial"/>
            </a:endParaRPr>
          </a:p>
          <a:p>
            <a:pPr marL="216000" indent="-216000" defTabSz="914400">
              <a:lnSpc>
                <a:spcPct val="100000"/>
              </a:lnSpc>
              <a:buClr>
                <a:srgbClr val="000000"/>
              </a:buClr>
              <a:buFont typeface="Wingdings" charset="2"/>
              <a:buChar char=""/>
            </a:pPr>
            <a:r>
              <a:rPr b="0" lang="fr-FR" sz="1800" spc="-1" strike="noStrike">
                <a:solidFill>
                  <a:srgbClr val="000000"/>
                </a:solidFill>
                <a:latin typeface="Arial"/>
                <a:ea typeface="DejaVu Sans"/>
              </a:rPr>
              <a:t>Hashicorp Vagrant</a:t>
            </a:r>
            <a:endParaRPr b="0" lang="fr-FR" sz="1800" spc="-1" strike="noStrike">
              <a:solidFill>
                <a:srgbClr val="000000"/>
              </a:solidFill>
              <a:latin typeface="Arial"/>
            </a:endParaRPr>
          </a:p>
          <a:p>
            <a:pPr defTabSz="914400">
              <a:lnSpc>
                <a:spcPct val="100000"/>
              </a:lnSpc>
            </a:pPr>
            <a:endParaRPr b="0" lang="fr-FR" sz="1800" spc="-1" strike="noStrike">
              <a:solidFill>
                <a:srgbClr val="000000"/>
              </a:solidFill>
              <a:latin typeface="Arial"/>
            </a:endParaRPr>
          </a:p>
          <a:p>
            <a:pPr defTabSz="914400">
              <a:lnSpc>
                <a:spcPct val="100000"/>
              </a:lnSpc>
            </a:pPr>
            <a:r>
              <a:rPr b="0" lang="fr-FR" sz="1800" spc="-1" strike="noStrike">
                <a:solidFill>
                  <a:srgbClr val="000000"/>
                </a:solidFill>
                <a:latin typeface="Arial"/>
                <a:ea typeface="DejaVu Sans"/>
              </a:rPr>
              <a:t>Deux machines virtuelles </a:t>
            </a:r>
            <a:br>
              <a:rPr sz="1800"/>
            </a:br>
            <a:r>
              <a:rPr b="0" lang="fr-FR" sz="1800" spc="-1" strike="noStrike">
                <a:solidFill>
                  <a:srgbClr val="000000"/>
                </a:solidFill>
                <a:latin typeface="Arial"/>
                <a:ea typeface="DejaVu Sans"/>
              </a:rPr>
              <a:t>   Linux Debian 12 </a:t>
            </a:r>
            <a:endParaRPr b="0" lang="fr-FR" sz="1800" spc="-1" strike="noStrike">
              <a:solidFill>
                <a:srgbClr val="000000"/>
              </a:solidFill>
              <a:latin typeface="Arial"/>
            </a:endParaRPr>
          </a:p>
          <a:p>
            <a:pPr marL="216000" indent="-216000" defTabSz="914400">
              <a:lnSpc>
                <a:spcPct val="100000"/>
              </a:lnSpc>
              <a:buClr>
                <a:srgbClr val="000000"/>
              </a:buClr>
              <a:buFont typeface="Wingdings" charset="2"/>
              <a:buChar char=""/>
            </a:pPr>
            <a:r>
              <a:rPr b="1" lang="fr-FR" sz="1800" spc="-1" strike="noStrike">
                <a:solidFill>
                  <a:srgbClr val="000000"/>
                </a:solidFill>
                <a:latin typeface="Arial"/>
                <a:ea typeface="DejaVu Sans"/>
              </a:rPr>
              <a:t>attack</a:t>
            </a:r>
            <a:r>
              <a:rPr b="0" lang="fr-FR" sz="1800" spc="-1" strike="noStrike">
                <a:solidFill>
                  <a:srgbClr val="000000"/>
                </a:solidFill>
                <a:latin typeface="Arial"/>
                <a:ea typeface="DejaVu Sans"/>
              </a:rPr>
              <a:t> avec les outils </a:t>
            </a:r>
            <a:endParaRPr b="0" lang="fr-FR"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lang="fr-FR" sz="1800" spc="-1" strike="noStrike">
                <a:solidFill>
                  <a:srgbClr val="000000"/>
                </a:solidFill>
                <a:latin typeface="Arial"/>
                <a:ea typeface="DejaVu Sans"/>
              </a:rPr>
              <a:t>nmap</a:t>
            </a:r>
            <a:endParaRPr b="0" lang="fr-FR"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lang="fr-FR" sz="1800" spc="-1" strike="noStrike">
                <a:solidFill>
                  <a:srgbClr val="000000"/>
                </a:solidFill>
                <a:latin typeface="Arial"/>
                <a:ea typeface="DejaVu Sans"/>
              </a:rPr>
              <a:t>hydra</a:t>
            </a:r>
            <a:endParaRPr b="0" lang="fr-FR"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lang="fr-FR" sz="1800" spc="-1" strike="noStrike">
                <a:solidFill>
                  <a:srgbClr val="000000"/>
                </a:solidFill>
                <a:latin typeface="Arial"/>
                <a:ea typeface="DejaVu Sans"/>
              </a:rPr>
              <a:t>wfuzz</a:t>
            </a:r>
            <a:endParaRPr b="0" lang="fr-FR" sz="1800" spc="-1" strike="noStrike">
              <a:solidFill>
                <a:srgbClr val="000000"/>
              </a:solidFill>
              <a:latin typeface="Arial"/>
            </a:endParaRPr>
          </a:p>
          <a:p>
            <a:pPr lvl="3" marL="864000" indent="-216000" defTabSz="914400">
              <a:lnSpc>
                <a:spcPct val="100000"/>
              </a:lnSpc>
              <a:buClr>
                <a:srgbClr val="000000"/>
              </a:buClr>
              <a:buSzPct val="45000"/>
              <a:buFont typeface="Wingdings" charset="2"/>
              <a:buChar char=""/>
            </a:pPr>
            <a:r>
              <a:rPr b="0" lang="fr-FR" sz="1800" spc="-1" strike="noStrike">
                <a:solidFill>
                  <a:srgbClr val="000000"/>
                </a:solidFill>
                <a:latin typeface="Arial"/>
                <a:ea typeface="DejaVu Sans"/>
              </a:rPr>
              <a:t>bettercap</a:t>
            </a:r>
            <a:endParaRPr b="0" lang="fr-FR" sz="1800" spc="-1" strike="noStrike">
              <a:solidFill>
                <a:srgbClr val="000000"/>
              </a:solidFill>
              <a:latin typeface="Arial"/>
            </a:endParaRPr>
          </a:p>
          <a:p>
            <a:pPr defTabSz="914400">
              <a:lnSpc>
                <a:spcPct val="100000"/>
              </a:lnSpc>
            </a:pPr>
            <a:endParaRPr b="0" lang="fr-FR" sz="1800" spc="-1" strike="noStrike">
              <a:solidFill>
                <a:srgbClr val="000000"/>
              </a:solidFill>
              <a:latin typeface="Arial"/>
            </a:endParaRPr>
          </a:p>
          <a:p>
            <a:pPr marL="216000" indent="-216000" defTabSz="914400">
              <a:lnSpc>
                <a:spcPct val="100000"/>
              </a:lnSpc>
              <a:buClr>
                <a:srgbClr val="000000"/>
              </a:buClr>
              <a:buFont typeface="Wingdings" charset="2"/>
              <a:buChar char=""/>
            </a:pPr>
            <a:r>
              <a:rPr b="1" lang="fr-FR" sz="1800" spc="-1" strike="noStrike">
                <a:solidFill>
                  <a:srgbClr val="000000"/>
                </a:solidFill>
                <a:latin typeface="Arial"/>
                <a:ea typeface="DejaVu Sans"/>
              </a:rPr>
              <a:t>victim</a:t>
            </a:r>
            <a:r>
              <a:rPr b="0" lang="fr-FR" sz="1800" spc="-1" strike="noStrike">
                <a:solidFill>
                  <a:srgbClr val="000000"/>
                </a:solidFill>
                <a:latin typeface="Arial"/>
                <a:ea typeface="DejaVu Sans"/>
              </a:rPr>
              <a:t> avec les applications :</a:t>
            </a:r>
            <a:endParaRPr b="0" lang="fr-FR" sz="1800" spc="-1" strike="noStrike">
              <a:solidFill>
                <a:srgbClr val="000000"/>
              </a:solidFill>
              <a:latin typeface="Arial"/>
            </a:endParaRPr>
          </a:p>
          <a:p>
            <a:pPr defTabSz="914400">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DVWA</a:t>
            </a:r>
            <a:endParaRPr b="0" lang="fr-FR" sz="1800" spc="-1" strike="noStrike">
              <a:solidFill>
                <a:srgbClr val="000000"/>
              </a:solidFill>
              <a:latin typeface="Arial"/>
            </a:endParaRPr>
          </a:p>
          <a:p>
            <a:pPr defTabSz="914400">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SSH</a:t>
            </a:r>
            <a:endParaRPr b="0" lang="fr-FR" sz="1800" spc="-1" strike="noStrike">
              <a:solidFill>
                <a:srgbClr val="000000"/>
              </a:solidFill>
              <a:latin typeface="Arial"/>
            </a:endParaRPr>
          </a:p>
        </p:txBody>
      </p:sp>
      <p:pic>
        <p:nvPicPr>
          <p:cNvPr id="745" name="" descr=""/>
          <p:cNvPicPr/>
          <p:nvPr/>
        </p:nvPicPr>
        <p:blipFill>
          <a:blip r:embed="rId1"/>
          <a:stretch/>
        </p:blipFill>
        <p:spPr>
          <a:xfrm>
            <a:off x="4680000" y="1260000"/>
            <a:ext cx="7182360" cy="28252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TextShape 6"/>
          <p:cNvSpPr/>
          <p:nvPr/>
        </p:nvSpPr>
        <p:spPr>
          <a:xfrm>
            <a:off x="4000680" y="2751120"/>
            <a:ext cx="8237160" cy="7282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fr-FR" sz="4400" spc="-1" strike="noStrike">
                <a:solidFill>
                  <a:srgbClr val="eeece1"/>
                </a:solidFill>
                <a:latin typeface="Arial"/>
                <a:ea typeface="DejaVu Sans"/>
              </a:rPr>
              <a:t> </a:t>
            </a:r>
            <a:r>
              <a:rPr b="0" lang="fr-FR" sz="4400" spc="-1" strike="noStrike">
                <a:solidFill>
                  <a:srgbClr val="eeece1"/>
                </a:solidFill>
                <a:latin typeface="Arial"/>
                <a:ea typeface="DejaVu Sans"/>
              </a:rPr>
              <a:t>5 étapes pour une attaque</a:t>
            </a:r>
            <a:endParaRPr b="0" lang="fr-FR" sz="4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CustomShape 25"/>
          <p:cNvSpPr/>
          <p:nvPr/>
        </p:nvSpPr>
        <p:spPr>
          <a:xfrm>
            <a:off x="253800" y="442440"/>
            <a:ext cx="8564040" cy="487080"/>
          </a:xfrm>
          <a:prstGeom prst="rect">
            <a:avLst/>
          </a:prstGeom>
          <a:noFill/>
          <a:ln w="25560">
            <a:noFill/>
          </a:ln>
        </p:spPr>
        <p:style>
          <a:lnRef idx="0"/>
          <a:fillRef idx="0"/>
          <a:effectRef idx="0"/>
          <a:fontRef idx="minor"/>
        </p:style>
        <p:txBody>
          <a:bodyPr lIns="0" rIns="0" tIns="0" bIns="0" anchor="ctr">
            <a:spAutoFit/>
          </a:bodyPr>
          <a:p>
            <a:pPr defTabSz="914400">
              <a:lnSpc>
                <a:spcPct val="100000"/>
              </a:lnSpc>
            </a:pPr>
            <a:r>
              <a:rPr b="1" lang="fr-FR" sz="3200" spc="-1" strike="noStrike">
                <a:solidFill>
                  <a:srgbClr val="ffffff"/>
                </a:solidFill>
                <a:latin typeface="CA Slalom Extended"/>
                <a:ea typeface="Calibri"/>
              </a:rPr>
              <a:t>Les phases dans l’activité pratique</a:t>
            </a:r>
            <a:endParaRPr b="0" lang="fr-FR" sz="3200" spc="-1" strike="noStrike">
              <a:solidFill>
                <a:srgbClr val="000000"/>
              </a:solidFill>
              <a:latin typeface="Arial"/>
            </a:endParaRPr>
          </a:p>
        </p:txBody>
      </p:sp>
      <p:pic>
        <p:nvPicPr>
          <p:cNvPr id="748" name="Picture 4_ 2" descr="Une image contenant objet&#10;&#10;Description générée avec un niveau de confiance élevé"/>
          <p:cNvPicPr/>
          <p:nvPr/>
        </p:nvPicPr>
        <p:blipFill>
          <a:blip r:embed="rId1"/>
          <a:stretch/>
        </p:blipFill>
        <p:spPr>
          <a:xfrm>
            <a:off x="10440000" y="352440"/>
            <a:ext cx="1393560" cy="1447200"/>
          </a:xfrm>
          <a:prstGeom prst="rect">
            <a:avLst/>
          </a:prstGeom>
          <a:ln w="0">
            <a:noFill/>
          </a:ln>
        </p:spPr>
      </p:pic>
      <p:sp>
        <p:nvSpPr>
          <p:cNvPr id="749" name="TextShape 8"/>
          <p:cNvSpPr/>
          <p:nvPr/>
        </p:nvSpPr>
        <p:spPr>
          <a:xfrm>
            <a:off x="309240" y="1594800"/>
            <a:ext cx="11575440" cy="4524840"/>
          </a:xfrm>
          <a:prstGeom prst="rect">
            <a:avLst/>
          </a:prstGeom>
          <a:noFill/>
          <a:ln w="0">
            <a:noFill/>
          </a:ln>
        </p:spPr>
        <p:style>
          <a:lnRef idx="0"/>
          <a:fillRef idx="0"/>
          <a:effectRef idx="0"/>
          <a:fontRef idx="minor"/>
        </p:style>
        <p:txBody>
          <a:bodyPr lIns="90000" rIns="90000" tIns="45000" bIns="45000" anchor="t">
            <a:noAutofit/>
          </a:bodyPr>
          <a:p>
            <a:pPr marL="216000" indent="-216000" defTabSz="914400">
              <a:lnSpc>
                <a:spcPct val="100000"/>
              </a:lnSpc>
              <a:spcBef>
                <a:spcPts val="1191"/>
              </a:spcBef>
              <a:spcAft>
                <a:spcPts val="992"/>
              </a:spcAft>
              <a:buClr>
                <a:srgbClr val="000000"/>
              </a:buClr>
              <a:buSzPct val="45000"/>
              <a:buFont typeface="Wingdings" charset="2"/>
              <a:buChar char=""/>
            </a:pPr>
            <a:r>
              <a:rPr b="1" lang="fr-FR" sz="2200" spc="-1" strike="noStrike">
                <a:solidFill>
                  <a:srgbClr val="000000"/>
                </a:solidFill>
                <a:latin typeface="Arial"/>
                <a:ea typeface="DejaVu Sans"/>
              </a:rPr>
              <a:t>Reconnaissance</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=&gt; nmap (découverte du réseau)</a:t>
            </a:r>
            <a:endParaRPr b="0" lang="fr-FR" sz="2200" spc="-1" strike="noStrike">
              <a:solidFill>
                <a:srgbClr val="000000"/>
              </a:solidFill>
              <a:latin typeface="Arial"/>
            </a:endParaRPr>
          </a:p>
          <a:p>
            <a:pPr marL="216000" indent="-216000" defTabSz="914400">
              <a:lnSpc>
                <a:spcPct val="100000"/>
              </a:lnSpc>
              <a:spcBef>
                <a:spcPts val="1191"/>
              </a:spcBef>
              <a:spcAft>
                <a:spcPts val="992"/>
              </a:spcAft>
              <a:buClr>
                <a:srgbClr val="000000"/>
              </a:buClr>
              <a:buSzPct val="45000"/>
              <a:buFont typeface="Wingdings" charset="2"/>
              <a:buChar char=""/>
            </a:pPr>
            <a:r>
              <a:rPr b="1" lang="fr-FR" sz="2200" spc="-1" strike="noStrike">
                <a:solidFill>
                  <a:srgbClr val="000000"/>
                </a:solidFill>
                <a:latin typeface="Arial"/>
                <a:ea typeface="DejaVu Sans"/>
              </a:rPr>
              <a:t>Analyse</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=&gt; nmap ( portscan ) étude des ports disponibles </a:t>
            </a:r>
            <a:endParaRPr b="0" lang="fr-FR" sz="2200" spc="-1" strike="noStrike">
              <a:solidFill>
                <a:srgbClr val="000000"/>
              </a:solidFill>
              <a:latin typeface="Arial"/>
            </a:endParaRPr>
          </a:p>
          <a:p>
            <a:pPr marL="216000" indent="-216000" defTabSz="914400">
              <a:lnSpc>
                <a:spcPct val="100000"/>
              </a:lnSpc>
              <a:spcBef>
                <a:spcPts val="1191"/>
              </a:spcBef>
              <a:spcAft>
                <a:spcPts val="992"/>
              </a:spcAft>
              <a:buClr>
                <a:srgbClr val="000000"/>
              </a:buClr>
              <a:buSzPct val="45000"/>
              <a:buFont typeface="Wingdings" charset="2"/>
              <a:buChar char=""/>
            </a:pPr>
            <a:r>
              <a:rPr b="1" lang="fr-FR" sz="2200" spc="-1" strike="noStrike">
                <a:solidFill>
                  <a:srgbClr val="000000"/>
                </a:solidFill>
                <a:latin typeface="Arial"/>
                <a:ea typeface="DejaVu Sans"/>
              </a:rPr>
              <a:t>Exploitation</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=&gt; Brute Force / faille</a:t>
            </a:r>
            <a:endParaRPr b="0" lang="fr-FR" sz="2200" spc="-1" strike="noStrike">
              <a:solidFill>
                <a:srgbClr val="000000"/>
              </a:solidFill>
              <a:latin typeface="Arial"/>
            </a:endParaRPr>
          </a:p>
          <a:p>
            <a:pPr marL="216000" indent="-216000" defTabSz="914400">
              <a:lnSpc>
                <a:spcPct val="100000"/>
              </a:lnSpc>
              <a:spcBef>
                <a:spcPts val="1191"/>
              </a:spcBef>
              <a:spcAft>
                <a:spcPts val="992"/>
              </a:spcAft>
              <a:buClr>
                <a:srgbClr val="000000"/>
              </a:buClr>
              <a:buSzPct val="45000"/>
              <a:buFont typeface="Wingdings" charset="2"/>
              <a:buChar char=""/>
            </a:pPr>
            <a:r>
              <a:rPr b="1" lang="fr-FR" sz="2200" spc="-1" strike="noStrike">
                <a:solidFill>
                  <a:srgbClr val="000000"/>
                </a:solidFill>
                <a:latin typeface="Arial"/>
                <a:ea typeface="DejaVu Sans"/>
              </a:rPr>
              <a:t>Maintenir l’accès</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=&gt; création d’un compte / laisser un code actif</a:t>
            </a:r>
            <a:endParaRPr b="0" lang="fr-FR" sz="2200" spc="-1" strike="noStrike">
              <a:solidFill>
                <a:srgbClr val="000000"/>
              </a:solidFill>
              <a:latin typeface="Arial"/>
            </a:endParaRPr>
          </a:p>
          <a:p>
            <a:pPr marL="216000" indent="-216000" defTabSz="914400">
              <a:lnSpc>
                <a:spcPct val="100000"/>
              </a:lnSpc>
              <a:spcBef>
                <a:spcPts val="1191"/>
              </a:spcBef>
              <a:spcAft>
                <a:spcPts val="992"/>
              </a:spcAft>
              <a:buClr>
                <a:srgbClr val="000000"/>
              </a:buClr>
              <a:buSzPct val="45000"/>
              <a:buFont typeface="Wingdings" charset="2"/>
              <a:buChar char=""/>
            </a:pPr>
            <a:r>
              <a:rPr b="1" lang="fr-FR" sz="2200" spc="-1" strike="noStrike">
                <a:solidFill>
                  <a:srgbClr val="000000"/>
                </a:solidFill>
                <a:latin typeface="Arial"/>
                <a:ea typeface="DejaVu Sans"/>
              </a:rPr>
              <a:t>Couvrir les traces</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	</a:t>
            </a:r>
            <a:r>
              <a:rPr b="1" lang="fr-FR" sz="2200" spc="-1" strike="noStrike">
                <a:solidFill>
                  <a:srgbClr val="000000"/>
                </a:solidFill>
                <a:latin typeface="Arial"/>
                <a:ea typeface="DejaVu Sans"/>
              </a:rPr>
              <a:t>=&gt; suppression des logs systèmes</a:t>
            </a: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defTabSz="914400">
              <a:lnSpc>
                <a:spcPct val="100000"/>
              </a:lnSpc>
            </a:pPr>
            <a:endParaRPr b="0" lang="fr-FR" sz="2200" spc="-1" strike="noStrike">
              <a:solidFill>
                <a:srgbClr val="000000"/>
              </a:solidFill>
              <a:latin typeface="Arial"/>
            </a:endParaRPr>
          </a:p>
          <a:p>
            <a:pPr defTabSz="914400">
              <a:lnSpc>
                <a:spcPct val="100000"/>
              </a:lnSpc>
            </a:pPr>
            <a:r>
              <a:rPr b="1" lang="fr-FR" sz="2200" spc="-1" strike="noStrike">
                <a:solidFill>
                  <a:srgbClr val="000000"/>
                </a:solidFill>
                <a:latin typeface="Arial"/>
                <a:ea typeface="DejaVu Sans"/>
              </a:rPr>
              <a:t>Challenge :</a:t>
            </a:r>
            <a:endParaRPr b="0" lang="fr-FR" sz="2200" spc="-1" strike="noStrike">
              <a:solidFill>
                <a:srgbClr val="000000"/>
              </a:solidFill>
              <a:latin typeface="Arial"/>
            </a:endParaRPr>
          </a:p>
          <a:p>
            <a:pPr defTabSz="914400">
              <a:lnSpc>
                <a:spcPct val="100000"/>
              </a:lnSpc>
            </a:pPr>
            <a:r>
              <a:rPr b="1" lang="fr-FR" sz="2200" spc="-1" strike="noStrike">
                <a:solidFill>
                  <a:srgbClr val="000000"/>
                </a:solidFill>
                <a:latin typeface="Arial"/>
                <a:ea typeface="DejaVu Sans"/>
              </a:rPr>
              <a:t>Mouvement latéral – profitez d’une faille exploitable pour accéder à un autre élément.</a:t>
            </a:r>
            <a:endParaRPr b="0" lang="fr-FR"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TextShape 12"/>
          <p:cNvSpPr/>
          <p:nvPr/>
        </p:nvSpPr>
        <p:spPr>
          <a:xfrm>
            <a:off x="4000680" y="2869560"/>
            <a:ext cx="8237160" cy="7282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fr-FR" sz="4400" spc="-1" strike="noStrike">
                <a:solidFill>
                  <a:srgbClr val="eeece1"/>
                </a:solidFill>
                <a:latin typeface="Arial"/>
                <a:ea typeface="DejaVu Sans"/>
              </a:rPr>
              <a:t> </a:t>
            </a:r>
            <a:r>
              <a:rPr b="0" lang="fr-FR" sz="4400" spc="-1" strike="noStrike">
                <a:solidFill>
                  <a:srgbClr val="eeece1"/>
                </a:solidFill>
                <a:latin typeface="Arial"/>
                <a:ea typeface="DejaVu Sans"/>
              </a:rPr>
              <a:t>Sécurisation</a:t>
            </a:r>
            <a:endParaRPr b="0" lang="fr-FR" sz="4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158</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2024-03-11T11:56:10Z</dcterms:created>
  <dc:creator/>
  <dc:description/>
  <dc:language>fr-FR</dc:language>
  <cp:lastModifiedBy/>
  <dcterms:modified xsi:type="dcterms:W3CDTF">2025-06-17T15:01:12Z</dcterms:modified>
  <cp:revision>27</cp:revision>
  <dc:subject/>
  <dc:title>PPT-Modèle-ESEO_2024</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0x010100F88F8DA493F91B41BC2BD63ED374D109</vt:lpwstr>
  </property>
  <property fmtid="{D5CDD505-2E9C-101B-9397-08002B2CF9AE}" pid="3" name="PresentationFormat">
    <vt:lpwstr>Grand écran</vt:lpwstr>
  </property>
  <property fmtid="{D5CDD505-2E9C-101B-9397-08002B2CF9AE}" pid="4" name="Slides">
    <vt:i4>29</vt:i4>
  </property>
</Properties>
</file>